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  <p:sldMasterId id="2147483679" r:id="rId2"/>
  </p:sldMasterIdLst>
  <p:notesMasterIdLst>
    <p:notesMasterId r:id="rId28"/>
  </p:notesMasterIdLst>
  <p:sldIdLst>
    <p:sldId id="256" r:id="rId3"/>
    <p:sldId id="257" r:id="rId4"/>
    <p:sldId id="275" r:id="rId5"/>
    <p:sldId id="258" r:id="rId6"/>
    <p:sldId id="268" r:id="rId7"/>
    <p:sldId id="269" r:id="rId8"/>
    <p:sldId id="271" r:id="rId9"/>
    <p:sldId id="270" r:id="rId10"/>
    <p:sldId id="272" r:id="rId11"/>
    <p:sldId id="273" r:id="rId12"/>
    <p:sldId id="274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63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us" initials="A" lastIdx="1" clrIdx="0">
    <p:extLst>
      <p:ext uri="{19B8F6BF-5375-455C-9EA6-DF929625EA0E}">
        <p15:presenceInfo xmlns:p15="http://schemas.microsoft.com/office/powerpoint/2012/main" userId="Asu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30" autoAdjust="0"/>
    <p:restoredTop sz="93692"/>
  </p:normalViewPr>
  <p:slideViewPr>
    <p:cSldViewPr snapToGrid="0" snapToObjects="1">
      <p:cViewPr varScale="1">
        <p:scale>
          <a:sx n="69" d="100"/>
          <a:sy n="69" d="100"/>
        </p:scale>
        <p:origin x="8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3D3864-340D-4BF1-B792-5B8D454691DD}" type="doc">
      <dgm:prSet loTypeId="urn:microsoft.com/office/officeart/2005/8/layout/bProcess4" loCatId="process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CBB8604-2A2D-41CD-8F9F-71E175F7AEF2}">
      <dgm:prSet phldrT="[文本]" custT="1"/>
      <dgm:spPr/>
      <dgm:t>
        <a:bodyPr/>
        <a:lstStyle/>
        <a:p>
          <a:r>
            <a:rPr lang="zh-CN" altLang="en-US" sz="1800" b="1" dirty="0" smtClean="0"/>
            <a:t>制定卫检规则并制作评分表</a:t>
          </a:r>
          <a:endParaRPr lang="zh-CN" altLang="en-US" sz="1800" b="1" dirty="0"/>
        </a:p>
      </dgm:t>
    </dgm:pt>
    <dgm:pt modelId="{0BF3372F-C668-4697-87CD-77EECD2D2547}" type="parTrans" cxnId="{00CBC313-139D-4EC8-B421-4BCA84C18581}">
      <dgm:prSet/>
      <dgm:spPr/>
      <dgm:t>
        <a:bodyPr/>
        <a:lstStyle/>
        <a:p>
          <a:endParaRPr lang="zh-CN" altLang="en-US"/>
        </a:p>
      </dgm:t>
    </dgm:pt>
    <dgm:pt modelId="{DA8A2842-E44E-4D76-95EF-A6D787FFC9DB}" type="sibTrans" cxnId="{00CBC313-139D-4EC8-B421-4BCA84C18581}">
      <dgm:prSet/>
      <dgm:spPr/>
      <dgm:t>
        <a:bodyPr/>
        <a:lstStyle/>
        <a:p>
          <a:endParaRPr lang="zh-CN" altLang="en-US"/>
        </a:p>
      </dgm:t>
    </dgm:pt>
    <dgm:pt modelId="{D69E8EA5-F7DE-4157-964E-3CAA2198DE19}">
      <dgm:prSet phldrT="[文本]" custT="1"/>
      <dgm:spPr/>
      <dgm:t>
        <a:bodyPr/>
        <a:lstStyle/>
        <a:p>
          <a:r>
            <a:rPr lang="zh-CN" altLang="en-US" sz="1800" b="1" dirty="0" smtClean="0"/>
            <a:t>统计所有本科生宿舍舍长名单及联系方式</a:t>
          </a:r>
          <a:endParaRPr lang="zh-CN" altLang="en-US" sz="1800" b="1" dirty="0"/>
        </a:p>
      </dgm:t>
    </dgm:pt>
    <dgm:pt modelId="{E59F3217-00F3-4F0E-810E-76399CCE0AC3}" type="parTrans" cxnId="{A2688AA3-23AF-4AD6-8794-69D6A2054C5D}">
      <dgm:prSet/>
      <dgm:spPr/>
      <dgm:t>
        <a:bodyPr/>
        <a:lstStyle/>
        <a:p>
          <a:endParaRPr lang="zh-CN" altLang="en-US"/>
        </a:p>
      </dgm:t>
    </dgm:pt>
    <dgm:pt modelId="{21A0A171-66C1-4682-B42B-9931BEBEC837}" type="sibTrans" cxnId="{A2688AA3-23AF-4AD6-8794-69D6A2054C5D}">
      <dgm:prSet/>
      <dgm:spPr/>
      <dgm:t>
        <a:bodyPr/>
        <a:lstStyle/>
        <a:p>
          <a:endParaRPr lang="zh-CN" altLang="en-US"/>
        </a:p>
      </dgm:t>
    </dgm:pt>
    <dgm:pt modelId="{AC545AA8-E611-4AAA-BEBD-E11290D554AC}">
      <dgm:prSet phldrT="[文本]" custT="1"/>
      <dgm:spPr/>
      <dgm:t>
        <a:bodyPr/>
        <a:lstStyle/>
        <a:p>
          <a:r>
            <a:rPr lang="zh-CN" altLang="en-US" sz="1800" b="1" dirty="0" smtClean="0"/>
            <a:t>对所有卫检人员进行排班</a:t>
          </a:r>
          <a:endParaRPr lang="zh-CN" altLang="en-US" sz="1800" b="1" dirty="0"/>
        </a:p>
      </dgm:t>
    </dgm:pt>
    <dgm:pt modelId="{3B669C82-3FDB-40C8-897C-136A42F3995E}" type="parTrans" cxnId="{978ABDC2-0F0F-411A-B06F-C65B3BDEF608}">
      <dgm:prSet/>
      <dgm:spPr/>
      <dgm:t>
        <a:bodyPr/>
        <a:lstStyle/>
        <a:p>
          <a:endParaRPr lang="zh-CN" altLang="en-US"/>
        </a:p>
      </dgm:t>
    </dgm:pt>
    <dgm:pt modelId="{5A9AEF63-8D5C-4934-8888-9B95F5EA766F}" type="sibTrans" cxnId="{978ABDC2-0F0F-411A-B06F-C65B3BDEF608}">
      <dgm:prSet/>
      <dgm:spPr/>
      <dgm:t>
        <a:bodyPr/>
        <a:lstStyle/>
        <a:p>
          <a:endParaRPr lang="zh-CN" altLang="en-US"/>
        </a:p>
      </dgm:t>
    </dgm:pt>
    <dgm:pt modelId="{38A7D079-3471-4AA2-98DC-7057ED5C7613}">
      <dgm:prSet phldrT="[文本]" custT="1"/>
      <dgm:spPr/>
      <dgm:t>
        <a:bodyPr/>
        <a:lstStyle/>
        <a:p>
          <a:r>
            <a:rPr lang="zh-CN" altLang="en-US" sz="1800" b="1" dirty="0" smtClean="0"/>
            <a:t>通知生活委员及卫检人员卫检时间和年级以及集合地点</a:t>
          </a:r>
          <a:endParaRPr lang="zh-CN" altLang="en-US" sz="1800" b="1" dirty="0"/>
        </a:p>
      </dgm:t>
    </dgm:pt>
    <dgm:pt modelId="{C0454D40-BCD8-4D6D-8C5A-724E633F4735}" type="parTrans" cxnId="{9E59472A-1E1F-4457-B9F0-9B68B551464D}">
      <dgm:prSet/>
      <dgm:spPr/>
      <dgm:t>
        <a:bodyPr/>
        <a:lstStyle/>
        <a:p>
          <a:endParaRPr lang="zh-CN" altLang="en-US"/>
        </a:p>
      </dgm:t>
    </dgm:pt>
    <dgm:pt modelId="{69C2B606-C66B-4EE4-A140-4E9D9AF99A76}" type="sibTrans" cxnId="{9E59472A-1E1F-4457-B9F0-9B68B551464D}">
      <dgm:prSet/>
      <dgm:spPr/>
      <dgm:t>
        <a:bodyPr/>
        <a:lstStyle/>
        <a:p>
          <a:endParaRPr lang="zh-CN" altLang="en-US"/>
        </a:p>
      </dgm:t>
    </dgm:pt>
    <dgm:pt modelId="{D27A0B33-DD90-4ED3-96A7-59DFFE32F4A5}">
      <dgm:prSet phldrT="[文本]" custT="1"/>
      <dgm:spPr/>
      <dgm:t>
        <a:bodyPr/>
        <a:lstStyle/>
        <a:p>
          <a:r>
            <a:rPr lang="zh-CN" altLang="en-US" sz="1800" b="1" dirty="0" smtClean="0"/>
            <a:t>卫检并做照片记录</a:t>
          </a:r>
          <a:endParaRPr lang="zh-CN" altLang="en-US" sz="1800" b="1" dirty="0"/>
        </a:p>
      </dgm:t>
    </dgm:pt>
    <dgm:pt modelId="{4DC21B39-4503-4EE0-A196-E04FD1F1CA46}" type="parTrans" cxnId="{97AB4614-188E-4F0C-A7C6-14FAAA4B3ABC}">
      <dgm:prSet/>
      <dgm:spPr/>
      <dgm:t>
        <a:bodyPr/>
        <a:lstStyle/>
        <a:p>
          <a:endParaRPr lang="zh-CN" altLang="en-US"/>
        </a:p>
      </dgm:t>
    </dgm:pt>
    <dgm:pt modelId="{FEB9C9FC-6AA0-42F9-9C6E-4BF0527AE341}" type="sibTrans" cxnId="{97AB4614-188E-4F0C-A7C6-14FAAA4B3ABC}">
      <dgm:prSet/>
      <dgm:spPr/>
      <dgm:t>
        <a:bodyPr/>
        <a:lstStyle/>
        <a:p>
          <a:endParaRPr lang="zh-CN" altLang="en-US"/>
        </a:p>
      </dgm:t>
    </dgm:pt>
    <dgm:pt modelId="{519AB621-2ECE-4E46-9203-9B0D593C32AD}">
      <dgm:prSet phldrT="[文本]" custT="1"/>
      <dgm:spPr/>
      <dgm:t>
        <a:bodyPr/>
        <a:lstStyle/>
        <a:p>
          <a:r>
            <a:rPr lang="zh-CN" altLang="en-US" sz="1800" b="1" dirty="0" smtClean="0"/>
            <a:t>回收卫检评分表</a:t>
          </a:r>
          <a:endParaRPr lang="zh-CN" altLang="en-US" sz="1800" b="1" dirty="0"/>
        </a:p>
      </dgm:t>
    </dgm:pt>
    <dgm:pt modelId="{2FE3C9F4-B74C-43D6-A9CD-138498B90F9E}" type="parTrans" cxnId="{D06962C7-5727-4B06-B1DC-8ABD316159F6}">
      <dgm:prSet/>
      <dgm:spPr/>
      <dgm:t>
        <a:bodyPr/>
        <a:lstStyle/>
        <a:p>
          <a:endParaRPr lang="zh-CN" altLang="en-US"/>
        </a:p>
      </dgm:t>
    </dgm:pt>
    <dgm:pt modelId="{8A6A74FF-9543-4A93-8884-20A6EF4964A8}" type="sibTrans" cxnId="{D06962C7-5727-4B06-B1DC-8ABD316159F6}">
      <dgm:prSet/>
      <dgm:spPr/>
      <dgm:t>
        <a:bodyPr/>
        <a:lstStyle/>
        <a:p>
          <a:endParaRPr lang="zh-CN" altLang="en-US"/>
        </a:p>
      </dgm:t>
    </dgm:pt>
    <dgm:pt modelId="{183A650F-C1B5-45E7-A154-71CB3F8C31F4}">
      <dgm:prSet phldrT="[文本]" custT="1"/>
      <dgm:spPr/>
      <dgm:t>
        <a:bodyPr/>
        <a:lstStyle/>
        <a:p>
          <a:r>
            <a:rPr lang="zh-CN" altLang="en-US" sz="2000" b="1" dirty="0" smtClean="0"/>
            <a:t>录入分数</a:t>
          </a:r>
          <a:endParaRPr lang="zh-CN" altLang="en-US" sz="2000" b="1" dirty="0"/>
        </a:p>
      </dgm:t>
    </dgm:pt>
    <dgm:pt modelId="{1B64FE91-7934-4FA6-8114-7B534AC2E409}" type="parTrans" cxnId="{CBCF3791-A4D9-4891-A9F9-35E1372477EE}">
      <dgm:prSet/>
      <dgm:spPr/>
      <dgm:t>
        <a:bodyPr/>
        <a:lstStyle/>
        <a:p>
          <a:endParaRPr lang="zh-CN" altLang="en-US"/>
        </a:p>
      </dgm:t>
    </dgm:pt>
    <dgm:pt modelId="{288DE8D6-2503-43F5-93DA-8225B7211523}" type="sibTrans" cxnId="{CBCF3791-A4D9-4891-A9F9-35E1372477EE}">
      <dgm:prSet/>
      <dgm:spPr/>
      <dgm:t>
        <a:bodyPr/>
        <a:lstStyle/>
        <a:p>
          <a:endParaRPr lang="zh-CN" altLang="en-US"/>
        </a:p>
      </dgm:t>
    </dgm:pt>
    <dgm:pt modelId="{6062E4F2-C656-4319-8E1F-DA07FC3B0B79}">
      <dgm:prSet phldrT="[文本]" custT="1"/>
      <dgm:spPr/>
      <dgm:t>
        <a:bodyPr/>
        <a:lstStyle/>
        <a:p>
          <a:r>
            <a:rPr lang="zh-CN" altLang="en-US" sz="2000" b="1" dirty="0" smtClean="0"/>
            <a:t>照片整合</a:t>
          </a:r>
          <a:endParaRPr lang="zh-CN" altLang="en-US" sz="2000" b="1" dirty="0"/>
        </a:p>
      </dgm:t>
    </dgm:pt>
    <dgm:pt modelId="{BE560750-CEB9-4BE4-AF6F-5556E54E31DF}" type="parTrans" cxnId="{454F20BC-8761-487D-827C-E38266F96DCD}">
      <dgm:prSet/>
      <dgm:spPr/>
      <dgm:t>
        <a:bodyPr/>
        <a:lstStyle/>
        <a:p>
          <a:endParaRPr lang="zh-CN" altLang="en-US"/>
        </a:p>
      </dgm:t>
    </dgm:pt>
    <dgm:pt modelId="{C46E6E3F-B3A2-47C4-A3CB-4DCB897BB83C}" type="sibTrans" cxnId="{454F20BC-8761-487D-827C-E38266F96DCD}">
      <dgm:prSet/>
      <dgm:spPr/>
      <dgm:t>
        <a:bodyPr/>
        <a:lstStyle/>
        <a:p>
          <a:endParaRPr lang="zh-CN" altLang="en-US"/>
        </a:p>
      </dgm:t>
    </dgm:pt>
    <dgm:pt modelId="{4DC60178-4F6E-4405-97BF-71C199F5463C}">
      <dgm:prSet phldrT="[文本]" custT="1"/>
      <dgm:spPr/>
      <dgm:t>
        <a:bodyPr/>
        <a:lstStyle/>
        <a:p>
          <a:r>
            <a:rPr lang="zh-CN" altLang="en-US" sz="2000" b="1" dirty="0" smtClean="0"/>
            <a:t>公布分数</a:t>
          </a:r>
          <a:endParaRPr lang="zh-CN" altLang="en-US" sz="2000" b="1" dirty="0"/>
        </a:p>
      </dgm:t>
    </dgm:pt>
    <dgm:pt modelId="{EF5D7887-0256-46C3-8073-E0AE52D20739}" type="parTrans" cxnId="{1383CFCF-056F-4BDA-BA64-8AC1B57D3950}">
      <dgm:prSet/>
      <dgm:spPr/>
      <dgm:t>
        <a:bodyPr/>
        <a:lstStyle/>
        <a:p>
          <a:endParaRPr lang="zh-CN" altLang="en-US"/>
        </a:p>
      </dgm:t>
    </dgm:pt>
    <dgm:pt modelId="{2CA161BC-2FA8-4798-B3C5-0FE2644C4AF4}" type="sibTrans" cxnId="{1383CFCF-056F-4BDA-BA64-8AC1B57D3950}">
      <dgm:prSet/>
      <dgm:spPr/>
      <dgm:t>
        <a:bodyPr/>
        <a:lstStyle/>
        <a:p>
          <a:endParaRPr lang="zh-CN" altLang="en-US"/>
        </a:p>
      </dgm:t>
    </dgm:pt>
    <dgm:pt modelId="{84939972-8FDD-44EC-A56A-4E2189FF052E}" type="pres">
      <dgm:prSet presAssocID="{173D3864-340D-4BF1-B792-5B8D454691D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E500E2E7-60CA-46CA-9B1C-795957A62A7D}" type="pres">
      <dgm:prSet presAssocID="{7CBB8604-2A2D-41CD-8F9F-71E175F7AEF2}" presName="compNode" presStyleCnt="0"/>
      <dgm:spPr/>
    </dgm:pt>
    <dgm:pt modelId="{FB09AE92-B5B6-4023-AC51-92E504411929}" type="pres">
      <dgm:prSet presAssocID="{7CBB8604-2A2D-41CD-8F9F-71E175F7AEF2}" presName="dummyConnPt" presStyleCnt="0"/>
      <dgm:spPr/>
    </dgm:pt>
    <dgm:pt modelId="{658DEEB4-57A0-447E-9442-AF1879D563FF}" type="pres">
      <dgm:prSet presAssocID="{7CBB8604-2A2D-41CD-8F9F-71E175F7AEF2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5A15B5-EE89-45AF-A078-DB5682F33EE4}" type="pres">
      <dgm:prSet presAssocID="{DA8A2842-E44E-4D76-95EF-A6D787FFC9DB}" presName="sibTrans" presStyleLbl="bgSibTrans2D1" presStyleIdx="0" presStyleCnt="8"/>
      <dgm:spPr/>
      <dgm:t>
        <a:bodyPr/>
        <a:lstStyle/>
        <a:p>
          <a:endParaRPr lang="zh-CN" altLang="en-US"/>
        </a:p>
      </dgm:t>
    </dgm:pt>
    <dgm:pt modelId="{8A2075B1-118F-49DB-A6D9-A309EC7B0F89}" type="pres">
      <dgm:prSet presAssocID="{D69E8EA5-F7DE-4157-964E-3CAA2198DE19}" presName="compNode" presStyleCnt="0"/>
      <dgm:spPr/>
    </dgm:pt>
    <dgm:pt modelId="{B02CA4E5-3A23-43C3-8A88-89F74C6FA061}" type="pres">
      <dgm:prSet presAssocID="{D69E8EA5-F7DE-4157-964E-3CAA2198DE19}" presName="dummyConnPt" presStyleCnt="0"/>
      <dgm:spPr/>
    </dgm:pt>
    <dgm:pt modelId="{8A67FD44-D64D-4037-9C7F-47445C00B06F}" type="pres">
      <dgm:prSet presAssocID="{D69E8EA5-F7DE-4157-964E-3CAA2198DE19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F7FF96C-CC73-4EE7-ABAF-8CCD61F1B62B}" type="pres">
      <dgm:prSet presAssocID="{21A0A171-66C1-4682-B42B-9931BEBEC837}" presName="sibTrans" presStyleLbl="bgSibTrans2D1" presStyleIdx="1" presStyleCnt="8"/>
      <dgm:spPr/>
      <dgm:t>
        <a:bodyPr/>
        <a:lstStyle/>
        <a:p>
          <a:endParaRPr lang="zh-CN" altLang="en-US"/>
        </a:p>
      </dgm:t>
    </dgm:pt>
    <dgm:pt modelId="{C5A8DC20-AB93-4BD2-AB33-5CCF1E50BCEB}" type="pres">
      <dgm:prSet presAssocID="{AC545AA8-E611-4AAA-BEBD-E11290D554AC}" presName="compNode" presStyleCnt="0"/>
      <dgm:spPr/>
    </dgm:pt>
    <dgm:pt modelId="{C1BEF558-9662-4EE2-AFB4-AF9D373382FB}" type="pres">
      <dgm:prSet presAssocID="{AC545AA8-E611-4AAA-BEBD-E11290D554AC}" presName="dummyConnPt" presStyleCnt="0"/>
      <dgm:spPr/>
    </dgm:pt>
    <dgm:pt modelId="{CD0866B1-27F1-45FA-B01B-06F6158E1620}" type="pres">
      <dgm:prSet presAssocID="{AC545AA8-E611-4AAA-BEBD-E11290D554AC}" presName="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CFEAC5-CE74-4696-B712-1D4C9FCDCC91}" type="pres">
      <dgm:prSet presAssocID="{5A9AEF63-8D5C-4934-8888-9B95F5EA766F}" presName="sibTrans" presStyleLbl="bgSibTrans2D1" presStyleIdx="2" presStyleCnt="8"/>
      <dgm:spPr/>
      <dgm:t>
        <a:bodyPr/>
        <a:lstStyle/>
        <a:p>
          <a:endParaRPr lang="zh-CN" altLang="en-US"/>
        </a:p>
      </dgm:t>
    </dgm:pt>
    <dgm:pt modelId="{540530F1-0D1D-4FE7-A3E7-32EDF66590A7}" type="pres">
      <dgm:prSet presAssocID="{38A7D079-3471-4AA2-98DC-7057ED5C7613}" presName="compNode" presStyleCnt="0"/>
      <dgm:spPr/>
    </dgm:pt>
    <dgm:pt modelId="{D7E1FBC6-A4D2-408F-9DFB-064CD1866238}" type="pres">
      <dgm:prSet presAssocID="{38A7D079-3471-4AA2-98DC-7057ED5C7613}" presName="dummyConnPt" presStyleCnt="0"/>
      <dgm:spPr/>
    </dgm:pt>
    <dgm:pt modelId="{310D3E13-AB12-463B-AFAA-C653C2186195}" type="pres">
      <dgm:prSet presAssocID="{38A7D079-3471-4AA2-98DC-7057ED5C7613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12042E-06D2-4842-B792-986B31C0A8B6}" type="pres">
      <dgm:prSet presAssocID="{69C2B606-C66B-4EE4-A140-4E9D9AF99A76}" presName="sibTrans" presStyleLbl="bgSibTrans2D1" presStyleIdx="3" presStyleCnt="8"/>
      <dgm:spPr/>
      <dgm:t>
        <a:bodyPr/>
        <a:lstStyle/>
        <a:p>
          <a:endParaRPr lang="zh-CN" altLang="en-US"/>
        </a:p>
      </dgm:t>
    </dgm:pt>
    <dgm:pt modelId="{45C6BF5A-AB91-4F8F-AC77-810A5A8D5883}" type="pres">
      <dgm:prSet presAssocID="{D27A0B33-DD90-4ED3-96A7-59DFFE32F4A5}" presName="compNode" presStyleCnt="0"/>
      <dgm:spPr/>
    </dgm:pt>
    <dgm:pt modelId="{6EB94B60-A65E-4313-807E-3D60A6D30D70}" type="pres">
      <dgm:prSet presAssocID="{D27A0B33-DD90-4ED3-96A7-59DFFE32F4A5}" presName="dummyConnPt" presStyleCnt="0"/>
      <dgm:spPr/>
    </dgm:pt>
    <dgm:pt modelId="{1CC37A18-70DE-4E2F-9CAB-842BFBFC7450}" type="pres">
      <dgm:prSet presAssocID="{D27A0B33-DD90-4ED3-96A7-59DFFE32F4A5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720359-E92F-4EB9-937D-1F9028690C4A}" type="pres">
      <dgm:prSet presAssocID="{FEB9C9FC-6AA0-42F9-9C6E-4BF0527AE341}" presName="sibTrans" presStyleLbl="bgSibTrans2D1" presStyleIdx="4" presStyleCnt="8"/>
      <dgm:spPr/>
      <dgm:t>
        <a:bodyPr/>
        <a:lstStyle/>
        <a:p>
          <a:endParaRPr lang="zh-CN" altLang="en-US"/>
        </a:p>
      </dgm:t>
    </dgm:pt>
    <dgm:pt modelId="{193A53C6-48A1-4226-80A5-3E44CC850270}" type="pres">
      <dgm:prSet presAssocID="{519AB621-2ECE-4E46-9203-9B0D593C32AD}" presName="compNode" presStyleCnt="0"/>
      <dgm:spPr/>
    </dgm:pt>
    <dgm:pt modelId="{5FBA6255-5A59-49BB-88B0-988D5F26A6E0}" type="pres">
      <dgm:prSet presAssocID="{519AB621-2ECE-4E46-9203-9B0D593C32AD}" presName="dummyConnPt" presStyleCnt="0"/>
      <dgm:spPr/>
    </dgm:pt>
    <dgm:pt modelId="{9BE00EC0-7E12-444C-AA90-3DDA091FA328}" type="pres">
      <dgm:prSet presAssocID="{519AB621-2ECE-4E46-9203-9B0D593C32AD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EBF9B5-B563-4B0B-BC83-976CD97DEFE2}" type="pres">
      <dgm:prSet presAssocID="{8A6A74FF-9543-4A93-8884-20A6EF4964A8}" presName="sibTrans" presStyleLbl="bgSibTrans2D1" presStyleIdx="5" presStyleCnt="8"/>
      <dgm:spPr/>
      <dgm:t>
        <a:bodyPr/>
        <a:lstStyle/>
        <a:p>
          <a:endParaRPr lang="zh-CN" altLang="en-US"/>
        </a:p>
      </dgm:t>
    </dgm:pt>
    <dgm:pt modelId="{495D8629-11C1-4B4C-A6CE-64454CDB4629}" type="pres">
      <dgm:prSet presAssocID="{183A650F-C1B5-45E7-A154-71CB3F8C31F4}" presName="compNode" presStyleCnt="0"/>
      <dgm:spPr/>
    </dgm:pt>
    <dgm:pt modelId="{3BD02528-26DE-45EC-9ABA-F28B53CC08D0}" type="pres">
      <dgm:prSet presAssocID="{183A650F-C1B5-45E7-A154-71CB3F8C31F4}" presName="dummyConnPt" presStyleCnt="0"/>
      <dgm:spPr/>
    </dgm:pt>
    <dgm:pt modelId="{A80DE948-57A2-4803-85E7-1895B425844B}" type="pres">
      <dgm:prSet presAssocID="{183A650F-C1B5-45E7-A154-71CB3F8C31F4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697D5A-8433-4D6A-8BC5-5EC4FDD6984B}" type="pres">
      <dgm:prSet presAssocID="{288DE8D6-2503-43F5-93DA-8225B7211523}" presName="sibTrans" presStyleLbl="bgSibTrans2D1" presStyleIdx="6" presStyleCnt="8"/>
      <dgm:spPr/>
      <dgm:t>
        <a:bodyPr/>
        <a:lstStyle/>
        <a:p>
          <a:endParaRPr lang="zh-CN" altLang="en-US"/>
        </a:p>
      </dgm:t>
    </dgm:pt>
    <dgm:pt modelId="{61FB1941-85D0-485B-95F8-273E078FFDF4}" type="pres">
      <dgm:prSet presAssocID="{6062E4F2-C656-4319-8E1F-DA07FC3B0B79}" presName="compNode" presStyleCnt="0"/>
      <dgm:spPr/>
    </dgm:pt>
    <dgm:pt modelId="{79B5EFF6-273F-4C47-A88F-7B59C54AFA3C}" type="pres">
      <dgm:prSet presAssocID="{6062E4F2-C656-4319-8E1F-DA07FC3B0B79}" presName="dummyConnPt" presStyleCnt="0"/>
      <dgm:spPr/>
    </dgm:pt>
    <dgm:pt modelId="{7E326C79-BD53-4572-8848-E91B2DE524E9}" type="pres">
      <dgm:prSet presAssocID="{6062E4F2-C656-4319-8E1F-DA07FC3B0B79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958EC8A-1F8E-406D-A75F-84C4364FC7D1}" type="pres">
      <dgm:prSet presAssocID="{C46E6E3F-B3A2-47C4-A3CB-4DCB897BB83C}" presName="sibTrans" presStyleLbl="bgSibTrans2D1" presStyleIdx="7" presStyleCnt="8"/>
      <dgm:spPr/>
      <dgm:t>
        <a:bodyPr/>
        <a:lstStyle/>
        <a:p>
          <a:endParaRPr lang="zh-CN" altLang="en-US"/>
        </a:p>
      </dgm:t>
    </dgm:pt>
    <dgm:pt modelId="{C63ED966-749F-41C0-BA51-DEB8E5BAB494}" type="pres">
      <dgm:prSet presAssocID="{4DC60178-4F6E-4405-97BF-71C199F5463C}" presName="compNode" presStyleCnt="0"/>
      <dgm:spPr/>
    </dgm:pt>
    <dgm:pt modelId="{39D979A7-32BE-4101-889E-BFC4469AD7CE}" type="pres">
      <dgm:prSet presAssocID="{4DC60178-4F6E-4405-97BF-71C199F5463C}" presName="dummyConnPt" presStyleCnt="0"/>
      <dgm:spPr/>
    </dgm:pt>
    <dgm:pt modelId="{B6986558-EC1B-4C02-95C2-FA60FB920FAC}" type="pres">
      <dgm:prSet presAssocID="{4DC60178-4F6E-4405-97BF-71C199F5463C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BCF3791-A4D9-4891-A9F9-35E1372477EE}" srcId="{173D3864-340D-4BF1-B792-5B8D454691DD}" destId="{183A650F-C1B5-45E7-A154-71CB3F8C31F4}" srcOrd="6" destOrd="0" parTransId="{1B64FE91-7934-4FA6-8114-7B534AC2E409}" sibTransId="{288DE8D6-2503-43F5-93DA-8225B7211523}"/>
    <dgm:cxn modelId="{D06962C7-5727-4B06-B1DC-8ABD316159F6}" srcId="{173D3864-340D-4BF1-B792-5B8D454691DD}" destId="{519AB621-2ECE-4E46-9203-9B0D593C32AD}" srcOrd="5" destOrd="0" parTransId="{2FE3C9F4-B74C-43D6-A9CD-138498B90F9E}" sibTransId="{8A6A74FF-9543-4A93-8884-20A6EF4964A8}"/>
    <dgm:cxn modelId="{6C0DA3D1-ED17-406E-B1F8-E6EF4F8F463E}" type="presOf" srcId="{288DE8D6-2503-43F5-93DA-8225B7211523}" destId="{8E697D5A-8433-4D6A-8BC5-5EC4FDD6984B}" srcOrd="0" destOrd="0" presId="urn:microsoft.com/office/officeart/2005/8/layout/bProcess4"/>
    <dgm:cxn modelId="{67BF1E21-D306-4C2B-820E-2A7F38C751AB}" type="presOf" srcId="{38A7D079-3471-4AA2-98DC-7057ED5C7613}" destId="{310D3E13-AB12-463B-AFAA-C653C2186195}" srcOrd="0" destOrd="0" presId="urn:microsoft.com/office/officeart/2005/8/layout/bProcess4"/>
    <dgm:cxn modelId="{2F88A1B8-7925-4081-870B-DFD9CB071A93}" type="presOf" srcId="{5A9AEF63-8D5C-4934-8888-9B95F5EA766F}" destId="{0DCFEAC5-CE74-4696-B712-1D4C9FCDCC91}" srcOrd="0" destOrd="0" presId="urn:microsoft.com/office/officeart/2005/8/layout/bProcess4"/>
    <dgm:cxn modelId="{8CD1DE2C-7692-4589-B59F-48274A42FD0E}" type="presOf" srcId="{4DC60178-4F6E-4405-97BF-71C199F5463C}" destId="{B6986558-EC1B-4C02-95C2-FA60FB920FAC}" srcOrd="0" destOrd="0" presId="urn:microsoft.com/office/officeart/2005/8/layout/bProcess4"/>
    <dgm:cxn modelId="{18552CC3-4F1D-4612-A2EF-BC19B67989AB}" type="presOf" srcId="{D69E8EA5-F7DE-4157-964E-3CAA2198DE19}" destId="{8A67FD44-D64D-4037-9C7F-47445C00B06F}" srcOrd="0" destOrd="0" presId="urn:microsoft.com/office/officeart/2005/8/layout/bProcess4"/>
    <dgm:cxn modelId="{A872C987-ABC2-431D-ABBF-8C78E67F19A4}" type="presOf" srcId="{173D3864-340D-4BF1-B792-5B8D454691DD}" destId="{84939972-8FDD-44EC-A56A-4E2189FF052E}" srcOrd="0" destOrd="0" presId="urn:microsoft.com/office/officeart/2005/8/layout/bProcess4"/>
    <dgm:cxn modelId="{2467E544-FB33-4267-A89F-A67BB8CFE23D}" type="presOf" srcId="{AC545AA8-E611-4AAA-BEBD-E11290D554AC}" destId="{CD0866B1-27F1-45FA-B01B-06F6158E1620}" srcOrd="0" destOrd="0" presId="urn:microsoft.com/office/officeart/2005/8/layout/bProcess4"/>
    <dgm:cxn modelId="{D626817A-EDEC-4926-9FCC-FDD5B17AC3FB}" type="presOf" srcId="{69C2B606-C66B-4EE4-A140-4E9D9AF99A76}" destId="{F912042E-06D2-4842-B792-986B31C0A8B6}" srcOrd="0" destOrd="0" presId="urn:microsoft.com/office/officeart/2005/8/layout/bProcess4"/>
    <dgm:cxn modelId="{9E59472A-1E1F-4457-B9F0-9B68B551464D}" srcId="{173D3864-340D-4BF1-B792-5B8D454691DD}" destId="{38A7D079-3471-4AA2-98DC-7057ED5C7613}" srcOrd="3" destOrd="0" parTransId="{C0454D40-BCD8-4D6D-8C5A-724E633F4735}" sibTransId="{69C2B606-C66B-4EE4-A140-4E9D9AF99A76}"/>
    <dgm:cxn modelId="{99AE71FC-A35C-42F2-89A8-A860E310C78C}" type="presOf" srcId="{183A650F-C1B5-45E7-A154-71CB3F8C31F4}" destId="{A80DE948-57A2-4803-85E7-1895B425844B}" srcOrd="0" destOrd="0" presId="urn:microsoft.com/office/officeart/2005/8/layout/bProcess4"/>
    <dgm:cxn modelId="{DF11E4BB-7190-4E32-B716-D4D7EE373973}" type="presOf" srcId="{8A6A74FF-9543-4A93-8884-20A6EF4964A8}" destId="{76EBF9B5-B563-4B0B-BC83-976CD97DEFE2}" srcOrd="0" destOrd="0" presId="urn:microsoft.com/office/officeart/2005/8/layout/bProcess4"/>
    <dgm:cxn modelId="{136DFED2-7D37-423C-A439-74BDBEF69156}" type="presOf" srcId="{C46E6E3F-B3A2-47C4-A3CB-4DCB897BB83C}" destId="{9958EC8A-1F8E-406D-A75F-84C4364FC7D1}" srcOrd="0" destOrd="0" presId="urn:microsoft.com/office/officeart/2005/8/layout/bProcess4"/>
    <dgm:cxn modelId="{79A1ECCE-0012-4C32-8BF1-9461F67005BA}" type="presOf" srcId="{6062E4F2-C656-4319-8E1F-DA07FC3B0B79}" destId="{7E326C79-BD53-4572-8848-E91B2DE524E9}" srcOrd="0" destOrd="0" presId="urn:microsoft.com/office/officeart/2005/8/layout/bProcess4"/>
    <dgm:cxn modelId="{32C0D636-E754-496F-AF71-B10D6B856B3B}" type="presOf" srcId="{DA8A2842-E44E-4D76-95EF-A6D787FFC9DB}" destId="{F15A15B5-EE89-45AF-A078-DB5682F33EE4}" srcOrd="0" destOrd="0" presId="urn:microsoft.com/office/officeart/2005/8/layout/bProcess4"/>
    <dgm:cxn modelId="{1383CFCF-056F-4BDA-BA64-8AC1B57D3950}" srcId="{173D3864-340D-4BF1-B792-5B8D454691DD}" destId="{4DC60178-4F6E-4405-97BF-71C199F5463C}" srcOrd="8" destOrd="0" parTransId="{EF5D7887-0256-46C3-8073-E0AE52D20739}" sibTransId="{2CA161BC-2FA8-4798-B3C5-0FE2644C4AF4}"/>
    <dgm:cxn modelId="{FCDD95D2-A02B-42A8-A87C-91525BA37CD8}" type="presOf" srcId="{21A0A171-66C1-4682-B42B-9931BEBEC837}" destId="{2F7FF96C-CC73-4EE7-ABAF-8CCD61F1B62B}" srcOrd="0" destOrd="0" presId="urn:microsoft.com/office/officeart/2005/8/layout/bProcess4"/>
    <dgm:cxn modelId="{97AB4614-188E-4F0C-A7C6-14FAAA4B3ABC}" srcId="{173D3864-340D-4BF1-B792-5B8D454691DD}" destId="{D27A0B33-DD90-4ED3-96A7-59DFFE32F4A5}" srcOrd="4" destOrd="0" parTransId="{4DC21B39-4503-4EE0-A196-E04FD1F1CA46}" sibTransId="{FEB9C9FC-6AA0-42F9-9C6E-4BF0527AE341}"/>
    <dgm:cxn modelId="{6BC35298-B57D-4D20-8ABF-215AA67ACEF5}" type="presOf" srcId="{519AB621-2ECE-4E46-9203-9B0D593C32AD}" destId="{9BE00EC0-7E12-444C-AA90-3DDA091FA328}" srcOrd="0" destOrd="0" presId="urn:microsoft.com/office/officeart/2005/8/layout/bProcess4"/>
    <dgm:cxn modelId="{978ABDC2-0F0F-411A-B06F-C65B3BDEF608}" srcId="{173D3864-340D-4BF1-B792-5B8D454691DD}" destId="{AC545AA8-E611-4AAA-BEBD-E11290D554AC}" srcOrd="2" destOrd="0" parTransId="{3B669C82-3FDB-40C8-897C-136A42F3995E}" sibTransId="{5A9AEF63-8D5C-4934-8888-9B95F5EA766F}"/>
    <dgm:cxn modelId="{00CBC313-139D-4EC8-B421-4BCA84C18581}" srcId="{173D3864-340D-4BF1-B792-5B8D454691DD}" destId="{7CBB8604-2A2D-41CD-8F9F-71E175F7AEF2}" srcOrd="0" destOrd="0" parTransId="{0BF3372F-C668-4697-87CD-77EECD2D2547}" sibTransId="{DA8A2842-E44E-4D76-95EF-A6D787FFC9DB}"/>
    <dgm:cxn modelId="{A2688AA3-23AF-4AD6-8794-69D6A2054C5D}" srcId="{173D3864-340D-4BF1-B792-5B8D454691DD}" destId="{D69E8EA5-F7DE-4157-964E-3CAA2198DE19}" srcOrd="1" destOrd="0" parTransId="{E59F3217-00F3-4F0E-810E-76399CCE0AC3}" sibTransId="{21A0A171-66C1-4682-B42B-9931BEBEC837}"/>
    <dgm:cxn modelId="{454F20BC-8761-487D-827C-E38266F96DCD}" srcId="{173D3864-340D-4BF1-B792-5B8D454691DD}" destId="{6062E4F2-C656-4319-8E1F-DA07FC3B0B79}" srcOrd="7" destOrd="0" parTransId="{BE560750-CEB9-4BE4-AF6F-5556E54E31DF}" sibTransId="{C46E6E3F-B3A2-47C4-A3CB-4DCB897BB83C}"/>
    <dgm:cxn modelId="{45A82263-062D-49CC-A2D3-3E356DD3F364}" type="presOf" srcId="{D27A0B33-DD90-4ED3-96A7-59DFFE32F4A5}" destId="{1CC37A18-70DE-4E2F-9CAB-842BFBFC7450}" srcOrd="0" destOrd="0" presId="urn:microsoft.com/office/officeart/2005/8/layout/bProcess4"/>
    <dgm:cxn modelId="{0228EC3A-A7A2-49B7-9F47-9551DD3B2506}" type="presOf" srcId="{FEB9C9FC-6AA0-42F9-9C6E-4BF0527AE341}" destId="{FC720359-E92F-4EB9-937D-1F9028690C4A}" srcOrd="0" destOrd="0" presId="urn:microsoft.com/office/officeart/2005/8/layout/bProcess4"/>
    <dgm:cxn modelId="{7E264867-45EE-4103-9EFF-A1E938D1CA7E}" type="presOf" srcId="{7CBB8604-2A2D-41CD-8F9F-71E175F7AEF2}" destId="{658DEEB4-57A0-447E-9442-AF1879D563FF}" srcOrd="0" destOrd="0" presId="urn:microsoft.com/office/officeart/2005/8/layout/bProcess4"/>
    <dgm:cxn modelId="{6A46B4AA-4645-43F8-B696-525E95CCA452}" type="presParOf" srcId="{84939972-8FDD-44EC-A56A-4E2189FF052E}" destId="{E500E2E7-60CA-46CA-9B1C-795957A62A7D}" srcOrd="0" destOrd="0" presId="urn:microsoft.com/office/officeart/2005/8/layout/bProcess4"/>
    <dgm:cxn modelId="{E107EDD4-4C37-4C8D-B6D6-0BC190883BD9}" type="presParOf" srcId="{E500E2E7-60CA-46CA-9B1C-795957A62A7D}" destId="{FB09AE92-B5B6-4023-AC51-92E504411929}" srcOrd="0" destOrd="0" presId="urn:microsoft.com/office/officeart/2005/8/layout/bProcess4"/>
    <dgm:cxn modelId="{6B11E2FE-1ED3-414A-9337-B60B56621FF5}" type="presParOf" srcId="{E500E2E7-60CA-46CA-9B1C-795957A62A7D}" destId="{658DEEB4-57A0-447E-9442-AF1879D563FF}" srcOrd="1" destOrd="0" presId="urn:microsoft.com/office/officeart/2005/8/layout/bProcess4"/>
    <dgm:cxn modelId="{1191D5C4-7640-45EB-84E2-D58BEC96B1D6}" type="presParOf" srcId="{84939972-8FDD-44EC-A56A-4E2189FF052E}" destId="{F15A15B5-EE89-45AF-A078-DB5682F33EE4}" srcOrd="1" destOrd="0" presId="urn:microsoft.com/office/officeart/2005/8/layout/bProcess4"/>
    <dgm:cxn modelId="{91871A68-EBD1-4A1C-A79D-0B7A80956BE9}" type="presParOf" srcId="{84939972-8FDD-44EC-A56A-4E2189FF052E}" destId="{8A2075B1-118F-49DB-A6D9-A309EC7B0F89}" srcOrd="2" destOrd="0" presId="urn:microsoft.com/office/officeart/2005/8/layout/bProcess4"/>
    <dgm:cxn modelId="{B0C7986E-7DBE-41C7-BBCB-295ED78A051F}" type="presParOf" srcId="{8A2075B1-118F-49DB-A6D9-A309EC7B0F89}" destId="{B02CA4E5-3A23-43C3-8A88-89F74C6FA061}" srcOrd="0" destOrd="0" presId="urn:microsoft.com/office/officeart/2005/8/layout/bProcess4"/>
    <dgm:cxn modelId="{AFAC2273-9764-420B-9168-203244C6B1BC}" type="presParOf" srcId="{8A2075B1-118F-49DB-A6D9-A309EC7B0F89}" destId="{8A67FD44-D64D-4037-9C7F-47445C00B06F}" srcOrd="1" destOrd="0" presId="urn:microsoft.com/office/officeart/2005/8/layout/bProcess4"/>
    <dgm:cxn modelId="{F856C18B-D2AB-4EAF-B1D2-A25FC1D01B2F}" type="presParOf" srcId="{84939972-8FDD-44EC-A56A-4E2189FF052E}" destId="{2F7FF96C-CC73-4EE7-ABAF-8CCD61F1B62B}" srcOrd="3" destOrd="0" presId="urn:microsoft.com/office/officeart/2005/8/layout/bProcess4"/>
    <dgm:cxn modelId="{FDBFD548-87D7-489D-8435-618A9C7E262E}" type="presParOf" srcId="{84939972-8FDD-44EC-A56A-4E2189FF052E}" destId="{C5A8DC20-AB93-4BD2-AB33-5CCF1E50BCEB}" srcOrd="4" destOrd="0" presId="urn:microsoft.com/office/officeart/2005/8/layout/bProcess4"/>
    <dgm:cxn modelId="{01E827BC-BEA7-4932-88F2-7FC77B123866}" type="presParOf" srcId="{C5A8DC20-AB93-4BD2-AB33-5CCF1E50BCEB}" destId="{C1BEF558-9662-4EE2-AFB4-AF9D373382FB}" srcOrd="0" destOrd="0" presId="urn:microsoft.com/office/officeart/2005/8/layout/bProcess4"/>
    <dgm:cxn modelId="{A87F20F3-53EF-4700-94B3-2BA9DCFF7AD6}" type="presParOf" srcId="{C5A8DC20-AB93-4BD2-AB33-5CCF1E50BCEB}" destId="{CD0866B1-27F1-45FA-B01B-06F6158E1620}" srcOrd="1" destOrd="0" presId="urn:microsoft.com/office/officeart/2005/8/layout/bProcess4"/>
    <dgm:cxn modelId="{2B1D072F-BE5E-40BB-9885-5E567F592308}" type="presParOf" srcId="{84939972-8FDD-44EC-A56A-4E2189FF052E}" destId="{0DCFEAC5-CE74-4696-B712-1D4C9FCDCC91}" srcOrd="5" destOrd="0" presId="urn:microsoft.com/office/officeart/2005/8/layout/bProcess4"/>
    <dgm:cxn modelId="{A182FD9B-9A96-445D-92F8-CEF4D6E38ABD}" type="presParOf" srcId="{84939972-8FDD-44EC-A56A-4E2189FF052E}" destId="{540530F1-0D1D-4FE7-A3E7-32EDF66590A7}" srcOrd="6" destOrd="0" presId="urn:microsoft.com/office/officeart/2005/8/layout/bProcess4"/>
    <dgm:cxn modelId="{799AB216-D410-48FE-842A-F1AFFD30FBBB}" type="presParOf" srcId="{540530F1-0D1D-4FE7-A3E7-32EDF66590A7}" destId="{D7E1FBC6-A4D2-408F-9DFB-064CD1866238}" srcOrd="0" destOrd="0" presId="urn:microsoft.com/office/officeart/2005/8/layout/bProcess4"/>
    <dgm:cxn modelId="{FD0799D6-83BC-48D0-9DDC-41796C7635D2}" type="presParOf" srcId="{540530F1-0D1D-4FE7-A3E7-32EDF66590A7}" destId="{310D3E13-AB12-463B-AFAA-C653C2186195}" srcOrd="1" destOrd="0" presId="urn:microsoft.com/office/officeart/2005/8/layout/bProcess4"/>
    <dgm:cxn modelId="{7A382E4B-216F-4609-8DA6-2EB89EF5EFA3}" type="presParOf" srcId="{84939972-8FDD-44EC-A56A-4E2189FF052E}" destId="{F912042E-06D2-4842-B792-986B31C0A8B6}" srcOrd="7" destOrd="0" presId="urn:microsoft.com/office/officeart/2005/8/layout/bProcess4"/>
    <dgm:cxn modelId="{65C21F9C-BD3C-4B0F-B20C-06E79260DAFA}" type="presParOf" srcId="{84939972-8FDD-44EC-A56A-4E2189FF052E}" destId="{45C6BF5A-AB91-4F8F-AC77-810A5A8D5883}" srcOrd="8" destOrd="0" presId="urn:microsoft.com/office/officeart/2005/8/layout/bProcess4"/>
    <dgm:cxn modelId="{5EFF9DDB-BA19-4B06-9779-3FBE9244D6AE}" type="presParOf" srcId="{45C6BF5A-AB91-4F8F-AC77-810A5A8D5883}" destId="{6EB94B60-A65E-4313-807E-3D60A6D30D70}" srcOrd="0" destOrd="0" presId="urn:microsoft.com/office/officeart/2005/8/layout/bProcess4"/>
    <dgm:cxn modelId="{9C5FC6B6-2FD6-41C0-B421-9D8278B81616}" type="presParOf" srcId="{45C6BF5A-AB91-4F8F-AC77-810A5A8D5883}" destId="{1CC37A18-70DE-4E2F-9CAB-842BFBFC7450}" srcOrd="1" destOrd="0" presId="urn:microsoft.com/office/officeart/2005/8/layout/bProcess4"/>
    <dgm:cxn modelId="{51F574DB-C7D6-4803-B7ED-D00514AC4053}" type="presParOf" srcId="{84939972-8FDD-44EC-A56A-4E2189FF052E}" destId="{FC720359-E92F-4EB9-937D-1F9028690C4A}" srcOrd="9" destOrd="0" presId="urn:microsoft.com/office/officeart/2005/8/layout/bProcess4"/>
    <dgm:cxn modelId="{7D9F8E38-C5FE-4E11-85C4-1C40E47C766D}" type="presParOf" srcId="{84939972-8FDD-44EC-A56A-4E2189FF052E}" destId="{193A53C6-48A1-4226-80A5-3E44CC850270}" srcOrd="10" destOrd="0" presId="urn:microsoft.com/office/officeart/2005/8/layout/bProcess4"/>
    <dgm:cxn modelId="{BCDBBD3F-5BDC-4514-A3B1-2046159F4CEE}" type="presParOf" srcId="{193A53C6-48A1-4226-80A5-3E44CC850270}" destId="{5FBA6255-5A59-49BB-88B0-988D5F26A6E0}" srcOrd="0" destOrd="0" presId="urn:microsoft.com/office/officeart/2005/8/layout/bProcess4"/>
    <dgm:cxn modelId="{6C12340A-5146-4000-AD4A-8584C0AC434B}" type="presParOf" srcId="{193A53C6-48A1-4226-80A5-3E44CC850270}" destId="{9BE00EC0-7E12-444C-AA90-3DDA091FA328}" srcOrd="1" destOrd="0" presId="urn:microsoft.com/office/officeart/2005/8/layout/bProcess4"/>
    <dgm:cxn modelId="{3D617186-9734-432C-AB4D-3DDC7BBB97B5}" type="presParOf" srcId="{84939972-8FDD-44EC-A56A-4E2189FF052E}" destId="{76EBF9B5-B563-4B0B-BC83-976CD97DEFE2}" srcOrd="11" destOrd="0" presId="urn:microsoft.com/office/officeart/2005/8/layout/bProcess4"/>
    <dgm:cxn modelId="{BA48BDE7-6CC7-4D82-BE4A-F699952CD7C8}" type="presParOf" srcId="{84939972-8FDD-44EC-A56A-4E2189FF052E}" destId="{495D8629-11C1-4B4C-A6CE-64454CDB4629}" srcOrd="12" destOrd="0" presId="urn:microsoft.com/office/officeart/2005/8/layout/bProcess4"/>
    <dgm:cxn modelId="{12B0001F-CCA3-4014-884B-F2F4232205DB}" type="presParOf" srcId="{495D8629-11C1-4B4C-A6CE-64454CDB4629}" destId="{3BD02528-26DE-45EC-9ABA-F28B53CC08D0}" srcOrd="0" destOrd="0" presId="urn:microsoft.com/office/officeart/2005/8/layout/bProcess4"/>
    <dgm:cxn modelId="{DC307DBE-9DE0-4F50-9EE2-B24DD89D8B3F}" type="presParOf" srcId="{495D8629-11C1-4B4C-A6CE-64454CDB4629}" destId="{A80DE948-57A2-4803-85E7-1895B425844B}" srcOrd="1" destOrd="0" presId="urn:microsoft.com/office/officeart/2005/8/layout/bProcess4"/>
    <dgm:cxn modelId="{5C73AA78-D191-43AE-9C64-A5B819248D14}" type="presParOf" srcId="{84939972-8FDD-44EC-A56A-4E2189FF052E}" destId="{8E697D5A-8433-4D6A-8BC5-5EC4FDD6984B}" srcOrd="13" destOrd="0" presId="urn:microsoft.com/office/officeart/2005/8/layout/bProcess4"/>
    <dgm:cxn modelId="{6E5ECC92-1B2A-4FDB-9721-ED6312B7D90A}" type="presParOf" srcId="{84939972-8FDD-44EC-A56A-4E2189FF052E}" destId="{61FB1941-85D0-485B-95F8-273E078FFDF4}" srcOrd="14" destOrd="0" presId="urn:microsoft.com/office/officeart/2005/8/layout/bProcess4"/>
    <dgm:cxn modelId="{D35CE4A0-5064-4ECD-9E5E-B0D6CB1F850E}" type="presParOf" srcId="{61FB1941-85D0-485B-95F8-273E078FFDF4}" destId="{79B5EFF6-273F-4C47-A88F-7B59C54AFA3C}" srcOrd="0" destOrd="0" presId="urn:microsoft.com/office/officeart/2005/8/layout/bProcess4"/>
    <dgm:cxn modelId="{0EFF8C5A-3F19-4526-9296-02867544AF4E}" type="presParOf" srcId="{61FB1941-85D0-485B-95F8-273E078FFDF4}" destId="{7E326C79-BD53-4572-8848-E91B2DE524E9}" srcOrd="1" destOrd="0" presId="urn:microsoft.com/office/officeart/2005/8/layout/bProcess4"/>
    <dgm:cxn modelId="{A11CBC89-37EE-4E8D-BB5E-52505FE01D5E}" type="presParOf" srcId="{84939972-8FDD-44EC-A56A-4E2189FF052E}" destId="{9958EC8A-1F8E-406D-A75F-84C4364FC7D1}" srcOrd="15" destOrd="0" presId="urn:microsoft.com/office/officeart/2005/8/layout/bProcess4"/>
    <dgm:cxn modelId="{90C822D1-7F80-4805-AB0A-979F9E6AFA3E}" type="presParOf" srcId="{84939972-8FDD-44EC-A56A-4E2189FF052E}" destId="{C63ED966-749F-41C0-BA51-DEB8E5BAB494}" srcOrd="16" destOrd="0" presId="urn:microsoft.com/office/officeart/2005/8/layout/bProcess4"/>
    <dgm:cxn modelId="{B1B4E0E2-38A9-44AA-8538-927D73F87A65}" type="presParOf" srcId="{C63ED966-749F-41C0-BA51-DEB8E5BAB494}" destId="{39D979A7-32BE-4101-889E-BFC4469AD7CE}" srcOrd="0" destOrd="0" presId="urn:microsoft.com/office/officeart/2005/8/layout/bProcess4"/>
    <dgm:cxn modelId="{05C23CA5-BBE0-4B6B-BDF2-034F1E6B1987}" type="presParOf" srcId="{C63ED966-749F-41C0-BA51-DEB8E5BAB494}" destId="{B6986558-EC1B-4C02-95C2-FA60FB920FAC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43A7D2-1809-468B-AF59-F298511C040F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A20FB0F-803A-4CA4-B3FF-DF92B21894DD}">
      <dgm:prSet phldrT="[文本]"/>
      <dgm:spPr/>
      <dgm:t>
        <a:bodyPr/>
        <a:lstStyle/>
        <a:p>
          <a:r>
            <a:rPr lang="zh-CN" altLang="en-US" dirty="0" smtClean="0"/>
            <a:t>学生证充磁</a:t>
          </a:r>
          <a:endParaRPr lang="zh-CN" altLang="en-US" dirty="0"/>
        </a:p>
      </dgm:t>
    </dgm:pt>
    <dgm:pt modelId="{5C85EF38-0943-422C-AE77-D70E415C45A2}" type="parTrans" cxnId="{61685116-6E5E-463A-9795-6483D5B367F0}">
      <dgm:prSet/>
      <dgm:spPr/>
      <dgm:t>
        <a:bodyPr/>
        <a:lstStyle/>
        <a:p>
          <a:endParaRPr lang="zh-CN" altLang="en-US"/>
        </a:p>
      </dgm:t>
    </dgm:pt>
    <dgm:pt modelId="{6F5134DA-78FA-4020-B25F-4AAB33A9FCB2}" type="sibTrans" cxnId="{61685116-6E5E-463A-9795-6483D5B367F0}">
      <dgm:prSet/>
      <dgm:spPr/>
      <dgm:t>
        <a:bodyPr/>
        <a:lstStyle/>
        <a:p>
          <a:endParaRPr lang="zh-CN" altLang="en-US"/>
        </a:p>
      </dgm:t>
    </dgm:pt>
    <dgm:pt modelId="{0434AE62-8E49-47EB-ACFF-EC278B2C1088}">
      <dgm:prSet phldrT="[文本]"/>
      <dgm:spPr/>
      <dgm:t>
        <a:bodyPr/>
        <a:lstStyle/>
        <a:p>
          <a:r>
            <a:rPr lang="zh-CN" altLang="en-US" dirty="0" smtClean="0"/>
            <a:t>只需提交学生证</a:t>
          </a:r>
          <a:endParaRPr lang="zh-CN" altLang="en-US" dirty="0"/>
        </a:p>
      </dgm:t>
    </dgm:pt>
    <dgm:pt modelId="{2F1236AD-24FB-4120-8F67-6785FC364437}" type="parTrans" cxnId="{773A039B-50A7-4C7E-83B2-9DE80E94F84E}">
      <dgm:prSet/>
      <dgm:spPr/>
      <dgm:t>
        <a:bodyPr/>
        <a:lstStyle/>
        <a:p>
          <a:endParaRPr lang="zh-CN" altLang="en-US"/>
        </a:p>
      </dgm:t>
    </dgm:pt>
    <dgm:pt modelId="{3469CB1D-41B1-4A4E-AEF9-9C6DE9322EE1}" type="sibTrans" cxnId="{773A039B-50A7-4C7E-83B2-9DE80E94F84E}">
      <dgm:prSet/>
      <dgm:spPr/>
      <dgm:t>
        <a:bodyPr/>
        <a:lstStyle/>
        <a:p>
          <a:endParaRPr lang="zh-CN" altLang="en-US"/>
        </a:p>
      </dgm:t>
    </dgm:pt>
    <dgm:pt modelId="{CF408CA1-0550-404D-829B-67CCB7C364D6}">
      <dgm:prSet phldrT="[文本]"/>
      <dgm:spPr/>
      <dgm:t>
        <a:bodyPr/>
        <a:lstStyle/>
        <a:p>
          <a:r>
            <a:rPr lang="zh-CN" altLang="en-US" dirty="0" smtClean="0"/>
            <a:t>学生证补办</a:t>
          </a:r>
          <a:endParaRPr lang="zh-CN" altLang="en-US" dirty="0"/>
        </a:p>
      </dgm:t>
    </dgm:pt>
    <dgm:pt modelId="{5E2C3E3A-677A-4E63-A53A-1C823FAF35BB}" type="parTrans" cxnId="{A6AE3B86-1A9B-4D0A-98AC-FC4B56CA20C3}">
      <dgm:prSet/>
      <dgm:spPr/>
      <dgm:t>
        <a:bodyPr/>
        <a:lstStyle/>
        <a:p>
          <a:endParaRPr lang="zh-CN" altLang="en-US"/>
        </a:p>
      </dgm:t>
    </dgm:pt>
    <dgm:pt modelId="{CD35E023-6B82-4BDF-877E-38152CC4A686}" type="sibTrans" cxnId="{A6AE3B86-1A9B-4D0A-98AC-FC4B56CA20C3}">
      <dgm:prSet/>
      <dgm:spPr/>
      <dgm:t>
        <a:bodyPr/>
        <a:lstStyle/>
        <a:p>
          <a:endParaRPr lang="zh-CN" altLang="en-US"/>
        </a:p>
      </dgm:t>
    </dgm:pt>
    <dgm:pt modelId="{CCE022E5-A9C8-4414-90A4-81D651C151CD}">
      <dgm:prSet phldrT="[文本]"/>
      <dgm:spPr/>
      <dgm:t>
        <a:bodyPr/>
        <a:lstStyle/>
        <a:p>
          <a:r>
            <a:rPr lang="zh-CN" altLang="en-US" dirty="0" smtClean="0"/>
            <a:t>提交申请</a:t>
          </a:r>
          <a:endParaRPr lang="zh-CN" altLang="en-US" dirty="0"/>
        </a:p>
      </dgm:t>
    </dgm:pt>
    <dgm:pt modelId="{B311812F-4F13-4D14-8632-7C6BCD12D3D8}" type="parTrans" cxnId="{CAE6DE51-275F-40CD-9B91-8003C618483B}">
      <dgm:prSet/>
      <dgm:spPr/>
      <dgm:t>
        <a:bodyPr/>
        <a:lstStyle/>
        <a:p>
          <a:endParaRPr lang="zh-CN" altLang="en-US"/>
        </a:p>
      </dgm:t>
    </dgm:pt>
    <dgm:pt modelId="{ECF26D4C-5FB0-4FCB-A9A7-68E3634D55CF}" type="sibTrans" cxnId="{CAE6DE51-275F-40CD-9B91-8003C618483B}">
      <dgm:prSet/>
      <dgm:spPr/>
      <dgm:t>
        <a:bodyPr/>
        <a:lstStyle/>
        <a:p>
          <a:endParaRPr lang="zh-CN" altLang="en-US"/>
        </a:p>
      </dgm:t>
    </dgm:pt>
    <dgm:pt modelId="{6D229248-84DF-485F-9122-DBB1F17A558A}">
      <dgm:prSet phldrT="[文本]"/>
      <dgm:spPr/>
      <dgm:t>
        <a:bodyPr/>
        <a:lstStyle/>
        <a:p>
          <a:r>
            <a:rPr lang="zh-CN" altLang="en-US" dirty="0" smtClean="0"/>
            <a:t>提交照片，学号，姓名</a:t>
          </a:r>
          <a:endParaRPr lang="zh-CN" altLang="en-US" dirty="0"/>
        </a:p>
      </dgm:t>
    </dgm:pt>
    <dgm:pt modelId="{E4847351-9648-4CEC-A5FF-6C6EEDB65F4D}" type="parTrans" cxnId="{7CC27F54-5924-46B7-BE18-D4F30B3196B1}">
      <dgm:prSet/>
      <dgm:spPr/>
      <dgm:t>
        <a:bodyPr/>
        <a:lstStyle/>
        <a:p>
          <a:endParaRPr lang="zh-CN" altLang="en-US"/>
        </a:p>
      </dgm:t>
    </dgm:pt>
    <dgm:pt modelId="{6B803085-F629-42C0-AF2A-3185A83674F9}" type="sibTrans" cxnId="{7CC27F54-5924-46B7-BE18-D4F30B3196B1}">
      <dgm:prSet/>
      <dgm:spPr/>
      <dgm:t>
        <a:bodyPr/>
        <a:lstStyle/>
        <a:p>
          <a:endParaRPr lang="zh-CN" altLang="en-US"/>
        </a:p>
      </dgm:t>
    </dgm:pt>
    <dgm:pt modelId="{50307FA4-8A49-4A2A-9302-18145935E12D}">
      <dgm:prSet phldrT="[文本]"/>
      <dgm:spPr/>
      <dgm:t>
        <a:bodyPr/>
        <a:lstStyle/>
        <a:p>
          <a:r>
            <a:rPr lang="zh-CN" altLang="en-US" dirty="0" smtClean="0"/>
            <a:t>优惠卡补办</a:t>
          </a:r>
          <a:endParaRPr lang="zh-CN" altLang="en-US" dirty="0"/>
        </a:p>
      </dgm:t>
    </dgm:pt>
    <dgm:pt modelId="{0792F882-A1E8-456A-BF70-CB2C95BCC3F9}" type="parTrans" cxnId="{3380381D-17B6-4251-84BB-5654924B767A}">
      <dgm:prSet/>
      <dgm:spPr/>
      <dgm:t>
        <a:bodyPr/>
        <a:lstStyle/>
        <a:p>
          <a:endParaRPr lang="zh-CN" altLang="en-US"/>
        </a:p>
      </dgm:t>
    </dgm:pt>
    <dgm:pt modelId="{28C9EE5E-0243-4EFB-B2D7-E5EE7C14DDDC}" type="sibTrans" cxnId="{3380381D-17B6-4251-84BB-5654924B767A}">
      <dgm:prSet/>
      <dgm:spPr/>
      <dgm:t>
        <a:bodyPr/>
        <a:lstStyle/>
        <a:p>
          <a:endParaRPr lang="zh-CN" altLang="en-US"/>
        </a:p>
      </dgm:t>
    </dgm:pt>
    <dgm:pt modelId="{F93BC39D-F354-4A60-8D04-4F87A8B0FEE5}">
      <dgm:prSet phldrT="[文本]"/>
      <dgm:spPr/>
      <dgm:t>
        <a:bodyPr/>
        <a:lstStyle/>
        <a:p>
          <a:r>
            <a:rPr lang="zh-CN" altLang="en-US" dirty="0" smtClean="0"/>
            <a:t>提供家庭住址</a:t>
          </a:r>
          <a:endParaRPr lang="zh-CN" altLang="en-US" dirty="0"/>
        </a:p>
      </dgm:t>
    </dgm:pt>
    <dgm:pt modelId="{D48DDA6E-0775-4C78-A86E-660964012EC5}" type="parTrans" cxnId="{B8B983E2-7D97-4276-9875-F573F87A94FB}">
      <dgm:prSet/>
      <dgm:spPr/>
      <dgm:t>
        <a:bodyPr/>
        <a:lstStyle/>
        <a:p>
          <a:endParaRPr lang="zh-CN" altLang="en-US"/>
        </a:p>
      </dgm:t>
    </dgm:pt>
    <dgm:pt modelId="{1E0F7249-373A-4F08-B0C4-44B31175A5E2}" type="sibTrans" cxnId="{B8B983E2-7D97-4276-9875-F573F87A94FB}">
      <dgm:prSet/>
      <dgm:spPr/>
      <dgm:t>
        <a:bodyPr/>
        <a:lstStyle/>
        <a:p>
          <a:endParaRPr lang="zh-CN" altLang="en-US"/>
        </a:p>
      </dgm:t>
    </dgm:pt>
    <dgm:pt modelId="{B9E9FDA4-497C-4EAA-9C23-AEF0008C01C0}">
      <dgm:prSet phldrT="[文本]"/>
      <dgm:spPr/>
      <dgm:t>
        <a:bodyPr/>
        <a:lstStyle/>
        <a:p>
          <a:r>
            <a:rPr lang="zh-CN" altLang="en-US" dirty="0" smtClean="0"/>
            <a:t>提供火车站站名</a:t>
          </a:r>
          <a:endParaRPr lang="zh-CN" altLang="en-US" dirty="0"/>
        </a:p>
      </dgm:t>
    </dgm:pt>
    <dgm:pt modelId="{EC9ADDA8-1066-4F35-B48D-F39124348872}" type="parTrans" cxnId="{79E8F3BB-AA46-4B62-9B36-6C6DFF18EC14}">
      <dgm:prSet/>
      <dgm:spPr/>
      <dgm:t>
        <a:bodyPr/>
        <a:lstStyle/>
        <a:p>
          <a:endParaRPr lang="zh-CN" altLang="en-US"/>
        </a:p>
      </dgm:t>
    </dgm:pt>
    <dgm:pt modelId="{2C358855-A3FA-4131-8238-1A61A8176B94}" type="sibTrans" cxnId="{79E8F3BB-AA46-4B62-9B36-6C6DFF18EC14}">
      <dgm:prSet/>
      <dgm:spPr/>
      <dgm:t>
        <a:bodyPr/>
        <a:lstStyle/>
        <a:p>
          <a:endParaRPr lang="zh-CN" altLang="en-US"/>
        </a:p>
      </dgm:t>
    </dgm:pt>
    <dgm:pt modelId="{1084A149-643F-4F86-8310-2D7BB75EA683}" type="pres">
      <dgm:prSet presAssocID="{1B43A7D2-1809-468B-AF59-F298511C040F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E92A322-0BEC-42FB-BE4B-1772926F7433}" type="pres">
      <dgm:prSet presAssocID="{8A20FB0F-803A-4CA4-B3FF-DF92B21894DD}" presName="horFlow" presStyleCnt="0"/>
      <dgm:spPr/>
    </dgm:pt>
    <dgm:pt modelId="{E5065E1B-B85D-44DD-A92F-71A4B7477817}" type="pres">
      <dgm:prSet presAssocID="{8A20FB0F-803A-4CA4-B3FF-DF92B21894DD}" presName="bigChev" presStyleLbl="node1" presStyleIdx="0" presStyleCnt="3"/>
      <dgm:spPr/>
      <dgm:t>
        <a:bodyPr/>
        <a:lstStyle/>
        <a:p>
          <a:endParaRPr lang="zh-CN" altLang="en-US"/>
        </a:p>
      </dgm:t>
    </dgm:pt>
    <dgm:pt modelId="{CEA475C7-505C-4A6D-916B-E7DE54BB9E70}" type="pres">
      <dgm:prSet presAssocID="{2F1236AD-24FB-4120-8F67-6785FC364437}" presName="parTrans" presStyleCnt="0"/>
      <dgm:spPr/>
    </dgm:pt>
    <dgm:pt modelId="{EFBFE271-1255-4AD3-8F4F-B3812B2B76A2}" type="pres">
      <dgm:prSet presAssocID="{0434AE62-8E49-47EB-ACFF-EC278B2C1088}" presName="node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DB9CC5-6BEE-40CA-ACAE-E30BA4084004}" type="pres">
      <dgm:prSet presAssocID="{8A20FB0F-803A-4CA4-B3FF-DF92B21894DD}" presName="vSp" presStyleCnt="0"/>
      <dgm:spPr/>
    </dgm:pt>
    <dgm:pt modelId="{0E35827D-E099-41E4-A30F-99390204F56C}" type="pres">
      <dgm:prSet presAssocID="{CF408CA1-0550-404D-829B-67CCB7C364D6}" presName="horFlow" presStyleCnt="0"/>
      <dgm:spPr/>
    </dgm:pt>
    <dgm:pt modelId="{D870FB61-416A-4F88-AB56-9FD8C0F1A39A}" type="pres">
      <dgm:prSet presAssocID="{CF408CA1-0550-404D-829B-67CCB7C364D6}" presName="bigChev" presStyleLbl="node1" presStyleIdx="1" presStyleCnt="3"/>
      <dgm:spPr/>
      <dgm:t>
        <a:bodyPr/>
        <a:lstStyle/>
        <a:p>
          <a:endParaRPr lang="zh-CN" altLang="en-US"/>
        </a:p>
      </dgm:t>
    </dgm:pt>
    <dgm:pt modelId="{1F2D4376-45FF-4E79-AB7F-2D04BC902867}" type="pres">
      <dgm:prSet presAssocID="{B311812F-4F13-4D14-8632-7C6BCD12D3D8}" presName="parTrans" presStyleCnt="0"/>
      <dgm:spPr/>
    </dgm:pt>
    <dgm:pt modelId="{EBD1B21C-8229-4DF4-A2EC-A0C84C40E81A}" type="pres">
      <dgm:prSet presAssocID="{CCE022E5-A9C8-4414-90A4-81D651C151CD}" presName="node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C5B57D-90EA-4B32-9438-E613569D4B15}" type="pres">
      <dgm:prSet presAssocID="{ECF26D4C-5FB0-4FCB-A9A7-68E3634D55CF}" presName="sibTrans" presStyleCnt="0"/>
      <dgm:spPr/>
    </dgm:pt>
    <dgm:pt modelId="{0DBBBDDF-18C8-49C6-84F0-CCCE31299A46}" type="pres">
      <dgm:prSet presAssocID="{6D229248-84DF-485F-9122-DBB1F17A558A}" presName="node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0C326B-D0BB-4832-AE57-19B6596DEABD}" type="pres">
      <dgm:prSet presAssocID="{CF408CA1-0550-404D-829B-67CCB7C364D6}" presName="vSp" presStyleCnt="0"/>
      <dgm:spPr/>
    </dgm:pt>
    <dgm:pt modelId="{2A9B24E8-3E92-4E84-8D7A-F11DDE26FA40}" type="pres">
      <dgm:prSet presAssocID="{50307FA4-8A49-4A2A-9302-18145935E12D}" presName="horFlow" presStyleCnt="0"/>
      <dgm:spPr/>
    </dgm:pt>
    <dgm:pt modelId="{1B97ECC6-4513-4203-A605-1768C3883312}" type="pres">
      <dgm:prSet presAssocID="{50307FA4-8A49-4A2A-9302-18145935E12D}" presName="bigChev" presStyleLbl="node1" presStyleIdx="2" presStyleCnt="3"/>
      <dgm:spPr/>
      <dgm:t>
        <a:bodyPr/>
        <a:lstStyle/>
        <a:p>
          <a:endParaRPr lang="zh-CN" altLang="en-US"/>
        </a:p>
      </dgm:t>
    </dgm:pt>
    <dgm:pt modelId="{75F6378B-ADBB-4203-B911-889BC83C11F4}" type="pres">
      <dgm:prSet presAssocID="{D48DDA6E-0775-4C78-A86E-660964012EC5}" presName="parTrans" presStyleCnt="0"/>
      <dgm:spPr/>
    </dgm:pt>
    <dgm:pt modelId="{7A434C06-D26B-427C-B27F-F9CA1FDA1222}" type="pres">
      <dgm:prSet presAssocID="{F93BC39D-F354-4A60-8D04-4F87A8B0FEE5}" presName="node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2C7434D-C855-430F-ACC8-536E40FEE859}" type="pres">
      <dgm:prSet presAssocID="{1E0F7249-373A-4F08-B0C4-44B31175A5E2}" presName="sibTrans" presStyleCnt="0"/>
      <dgm:spPr/>
    </dgm:pt>
    <dgm:pt modelId="{66281973-B582-4527-8FD4-BFCCADF75185}" type="pres">
      <dgm:prSet presAssocID="{B9E9FDA4-497C-4EAA-9C23-AEF0008C01C0}" presName="node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C27F54-5924-46B7-BE18-D4F30B3196B1}" srcId="{CF408CA1-0550-404D-829B-67CCB7C364D6}" destId="{6D229248-84DF-485F-9122-DBB1F17A558A}" srcOrd="1" destOrd="0" parTransId="{E4847351-9648-4CEC-A5FF-6C6EEDB65F4D}" sibTransId="{6B803085-F629-42C0-AF2A-3185A83674F9}"/>
    <dgm:cxn modelId="{79E8F3BB-AA46-4B62-9B36-6C6DFF18EC14}" srcId="{50307FA4-8A49-4A2A-9302-18145935E12D}" destId="{B9E9FDA4-497C-4EAA-9C23-AEF0008C01C0}" srcOrd="1" destOrd="0" parTransId="{EC9ADDA8-1066-4F35-B48D-F39124348872}" sibTransId="{2C358855-A3FA-4131-8238-1A61A8176B94}"/>
    <dgm:cxn modelId="{77C56419-71D7-434B-91D2-4802CBCDC8EE}" type="presOf" srcId="{CCE022E5-A9C8-4414-90A4-81D651C151CD}" destId="{EBD1B21C-8229-4DF4-A2EC-A0C84C40E81A}" srcOrd="0" destOrd="0" presId="urn:microsoft.com/office/officeart/2005/8/layout/lProcess3"/>
    <dgm:cxn modelId="{92C799D3-698A-47F2-BC57-58E7D5598A6C}" type="presOf" srcId="{6D229248-84DF-485F-9122-DBB1F17A558A}" destId="{0DBBBDDF-18C8-49C6-84F0-CCCE31299A46}" srcOrd="0" destOrd="0" presId="urn:microsoft.com/office/officeart/2005/8/layout/lProcess3"/>
    <dgm:cxn modelId="{B8B983E2-7D97-4276-9875-F573F87A94FB}" srcId="{50307FA4-8A49-4A2A-9302-18145935E12D}" destId="{F93BC39D-F354-4A60-8D04-4F87A8B0FEE5}" srcOrd="0" destOrd="0" parTransId="{D48DDA6E-0775-4C78-A86E-660964012EC5}" sibTransId="{1E0F7249-373A-4F08-B0C4-44B31175A5E2}"/>
    <dgm:cxn modelId="{6D4DDD6D-1647-4D81-891C-8BCF15961777}" type="presOf" srcId="{B9E9FDA4-497C-4EAA-9C23-AEF0008C01C0}" destId="{66281973-B582-4527-8FD4-BFCCADF75185}" srcOrd="0" destOrd="0" presId="urn:microsoft.com/office/officeart/2005/8/layout/lProcess3"/>
    <dgm:cxn modelId="{6102FAF3-F519-461B-8837-A975E491F433}" type="presOf" srcId="{0434AE62-8E49-47EB-ACFF-EC278B2C1088}" destId="{EFBFE271-1255-4AD3-8F4F-B3812B2B76A2}" srcOrd="0" destOrd="0" presId="urn:microsoft.com/office/officeart/2005/8/layout/lProcess3"/>
    <dgm:cxn modelId="{CA74A624-1AD1-4B41-9B07-523720899C7C}" type="presOf" srcId="{CF408CA1-0550-404D-829B-67CCB7C364D6}" destId="{D870FB61-416A-4F88-AB56-9FD8C0F1A39A}" srcOrd="0" destOrd="0" presId="urn:microsoft.com/office/officeart/2005/8/layout/lProcess3"/>
    <dgm:cxn modelId="{CAE6DE51-275F-40CD-9B91-8003C618483B}" srcId="{CF408CA1-0550-404D-829B-67CCB7C364D6}" destId="{CCE022E5-A9C8-4414-90A4-81D651C151CD}" srcOrd="0" destOrd="0" parTransId="{B311812F-4F13-4D14-8632-7C6BCD12D3D8}" sibTransId="{ECF26D4C-5FB0-4FCB-A9A7-68E3634D55CF}"/>
    <dgm:cxn modelId="{61685116-6E5E-463A-9795-6483D5B367F0}" srcId="{1B43A7D2-1809-468B-AF59-F298511C040F}" destId="{8A20FB0F-803A-4CA4-B3FF-DF92B21894DD}" srcOrd="0" destOrd="0" parTransId="{5C85EF38-0943-422C-AE77-D70E415C45A2}" sibTransId="{6F5134DA-78FA-4020-B25F-4AAB33A9FCB2}"/>
    <dgm:cxn modelId="{3380381D-17B6-4251-84BB-5654924B767A}" srcId="{1B43A7D2-1809-468B-AF59-F298511C040F}" destId="{50307FA4-8A49-4A2A-9302-18145935E12D}" srcOrd="2" destOrd="0" parTransId="{0792F882-A1E8-456A-BF70-CB2C95BCC3F9}" sibTransId="{28C9EE5E-0243-4EFB-B2D7-E5EE7C14DDDC}"/>
    <dgm:cxn modelId="{A6AE3B86-1A9B-4D0A-98AC-FC4B56CA20C3}" srcId="{1B43A7D2-1809-468B-AF59-F298511C040F}" destId="{CF408CA1-0550-404D-829B-67CCB7C364D6}" srcOrd="1" destOrd="0" parTransId="{5E2C3E3A-677A-4E63-A53A-1C823FAF35BB}" sibTransId="{CD35E023-6B82-4BDF-877E-38152CC4A686}"/>
    <dgm:cxn modelId="{773A039B-50A7-4C7E-83B2-9DE80E94F84E}" srcId="{8A20FB0F-803A-4CA4-B3FF-DF92B21894DD}" destId="{0434AE62-8E49-47EB-ACFF-EC278B2C1088}" srcOrd="0" destOrd="0" parTransId="{2F1236AD-24FB-4120-8F67-6785FC364437}" sibTransId="{3469CB1D-41B1-4A4E-AEF9-9C6DE9322EE1}"/>
    <dgm:cxn modelId="{327C1515-E2D4-458E-9718-ED7DC834F5A6}" type="presOf" srcId="{F93BC39D-F354-4A60-8D04-4F87A8B0FEE5}" destId="{7A434C06-D26B-427C-B27F-F9CA1FDA1222}" srcOrd="0" destOrd="0" presId="urn:microsoft.com/office/officeart/2005/8/layout/lProcess3"/>
    <dgm:cxn modelId="{20FCB8AB-9D03-47A3-9FAC-8367F57ABA2F}" type="presOf" srcId="{1B43A7D2-1809-468B-AF59-F298511C040F}" destId="{1084A149-643F-4F86-8310-2D7BB75EA683}" srcOrd="0" destOrd="0" presId="urn:microsoft.com/office/officeart/2005/8/layout/lProcess3"/>
    <dgm:cxn modelId="{EAB9B6A1-1622-48CE-90E4-1959366B44DD}" type="presOf" srcId="{8A20FB0F-803A-4CA4-B3FF-DF92B21894DD}" destId="{E5065E1B-B85D-44DD-A92F-71A4B7477817}" srcOrd="0" destOrd="0" presId="urn:microsoft.com/office/officeart/2005/8/layout/lProcess3"/>
    <dgm:cxn modelId="{86358507-4C18-4096-AA73-1891680D8561}" type="presOf" srcId="{50307FA4-8A49-4A2A-9302-18145935E12D}" destId="{1B97ECC6-4513-4203-A605-1768C3883312}" srcOrd="0" destOrd="0" presId="urn:microsoft.com/office/officeart/2005/8/layout/lProcess3"/>
    <dgm:cxn modelId="{2A7E0634-E2F2-4093-9F90-C96CA70CBE8F}" type="presParOf" srcId="{1084A149-643F-4F86-8310-2D7BB75EA683}" destId="{DE92A322-0BEC-42FB-BE4B-1772926F7433}" srcOrd="0" destOrd="0" presId="urn:microsoft.com/office/officeart/2005/8/layout/lProcess3"/>
    <dgm:cxn modelId="{4D290F48-B02D-4AC2-8227-F5A493FD06BC}" type="presParOf" srcId="{DE92A322-0BEC-42FB-BE4B-1772926F7433}" destId="{E5065E1B-B85D-44DD-A92F-71A4B7477817}" srcOrd="0" destOrd="0" presId="urn:microsoft.com/office/officeart/2005/8/layout/lProcess3"/>
    <dgm:cxn modelId="{540B579A-2341-49F7-9AB3-FB3F78B9D472}" type="presParOf" srcId="{DE92A322-0BEC-42FB-BE4B-1772926F7433}" destId="{CEA475C7-505C-4A6D-916B-E7DE54BB9E70}" srcOrd="1" destOrd="0" presId="urn:microsoft.com/office/officeart/2005/8/layout/lProcess3"/>
    <dgm:cxn modelId="{7EBBD7C2-92E8-4442-BC53-E24E1C5FC8A8}" type="presParOf" srcId="{DE92A322-0BEC-42FB-BE4B-1772926F7433}" destId="{EFBFE271-1255-4AD3-8F4F-B3812B2B76A2}" srcOrd="2" destOrd="0" presId="urn:microsoft.com/office/officeart/2005/8/layout/lProcess3"/>
    <dgm:cxn modelId="{0EA2E70E-5C5D-4CAB-9B1A-E8E5A0ED2FD7}" type="presParOf" srcId="{1084A149-643F-4F86-8310-2D7BB75EA683}" destId="{63DB9CC5-6BEE-40CA-ACAE-E30BA4084004}" srcOrd="1" destOrd="0" presId="urn:microsoft.com/office/officeart/2005/8/layout/lProcess3"/>
    <dgm:cxn modelId="{FC072DC9-09D9-4106-839C-57AA63B052AC}" type="presParOf" srcId="{1084A149-643F-4F86-8310-2D7BB75EA683}" destId="{0E35827D-E099-41E4-A30F-99390204F56C}" srcOrd="2" destOrd="0" presId="urn:microsoft.com/office/officeart/2005/8/layout/lProcess3"/>
    <dgm:cxn modelId="{B86AB415-0580-4886-B7D9-C65AC89C4BC4}" type="presParOf" srcId="{0E35827D-E099-41E4-A30F-99390204F56C}" destId="{D870FB61-416A-4F88-AB56-9FD8C0F1A39A}" srcOrd="0" destOrd="0" presId="urn:microsoft.com/office/officeart/2005/8/layout/lProcess3"/>
    <dgm:cxn modelId="{0CC532A2-E387-47F9-8F57-40F8C7A04E67}" type="presParOf" srcId="{0E35827D-E099-41E4-A30F-99390204F56C}" destId="{1F2D4376-45FF-4E79-AB7F-2D04BC902867}" srcOrd="1" destOrd="0" presId="urn:microsoft.com/office/officeart/2005/8/layout/lProcess3"/>
    <dgm:cxn modelId="{1C659CEE-1252-4E24-928C-46E715BF1F28}" type="presParOf" srcId="{0E35827D-E099-41E4-A30F-99390204F56C}" destId="{EBD1B21C-8229-4DF4-A2EC-A0C84C40E81A}" srcOrd="2" destOrd="0" presId="urn:microsoft.com/office/officeart/2005/8/layout/lProcess3"/>
    <dgm:cxn modelId="{9CF14D6F-1665-4B2C-8411-27ADE5EE51A9}" type="presParOf" srcId="{0E35827D-E099-41E4-A30F-99390204F56C}" destId="{9FC5B57D-90EA-4B32-9438-E613569D4B15}" srcOrd="3" destOrd="0" presId="urn:microsoft.com/office/officeart/2005/8/layout/lProcess3"/>
    <dgm:cxn modelId="{B51D431D-2942-4A65-AD92-6316242BD4E9}" type="presParOf" srcId="{0E35827D-E099-41E4-A30F-99390204F56C}" destId="{0DBBBDDF-18C8-49C6-84F0-CCCE31299A46}" srcOrd="4" destOrd="0" presId="urn:microsoft.com/office/officeart/2005/8/layout/lProcess3"/>
    <dgm:cxn modelId="{60F67E64-5D6E-482B-8083-44CE4450F7AB}" type="presParOf" srcId="{1084A149-643F-4F86-8310-2D7BB75EA683}" destId="{260C326B-D0BB-4832-AE57-19B6596DEABD}" srcOrd="3" destOrd="0" presId="urn:microsoft.com/office/officeart/2005/8/layout/lProcess3"/>
    <dgm:cxn modelId="{3D2A0318-0DF5-47F6-8EF0-B83E66062832}" type="presParOf" srcId="{1084A149-643F-4F86-8310-2D7BB75EA683}" destId="{2A9B24E8-3E92-4E84-8D7A-F11DDE26FA40}" srcOrd="4" destOrd="0" presId="urn:microsoft.com/office/officeart/2005/8/layout/lProcess3"/>
    <dgm:cxn modelId="{F2D9F0C3-9F19-4611-9808-CDDE4BAEA7D2}" type="presParOf" srcId="{2A9B24E8-3E92-4E84-8D7A-F11DDE26FA40}" destId="{1B97ECC6-4513-4203-A605-1768C3883312}" srcOrd="0" destOrd="0" presId="urn:microsoft.com/office/officeart/2005/8/layout/lProcess3"/>
    <dgm:cxn modelId="{715A5275-F889-4A4E-BFCF-23C05DADF6D6}" type="presParOf" srcId="{2A9B24E8-3E92-4E84-8D7A-F11DDE26FA40}" destId="{75F6378B-ADBB-4203-B911-889BC83C11F4}" srcOrd="1" destOrd="0" presId="urn:microsoft.com/office/officeart/2005/8/layout/lProcess3"/>
    <dgm:cxn modelId="{3ECEF59C-7BB8-483A-BABA-F3FB430FDF3F}" type="presParOf" srcId="{2A9B24E8-3E92-4E84-8D7A-F11DDE26FA40}" destId="{7A434C06-D26B-427C-B27F-F9CA1FDA1222}" srcOrd="2" destOrd="0" presId="urn:microsoft.com/office/officeart/2005/8/layout/lProcess3"/>
    <dgm:cxn modelId="{24AD1CFC-F337-42C2-BDA0-CBF9596B162E}" type="presParOf" srcId="{2A9B24E8-3E92-4E84-8D7A-F11DDE26FA40}" destId="{B2C7434D-C855-430F-ACC8-536E40FEE859}" srcOrd="3" destOrd="0" presId="urn:microsoft.com/office/officeart/2005/8/layout/lProcess3"/>
    <dgm:cxn modelId="{B54877DD-1CC6-4880-BEA1-940D79C81098}" type="presParOf" srcId="{2A9B24E8-3E92-4E84-8D7A-F11DDE26FA40}" destId="{66281973-B582-4527-8FD4-BFCCADF75185}" srcOrd="4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5A15B5-EE89-45AF-A078-DB5682F33EE4}">
      <dsp:nvSpPr>
        <dsp:cNvPr id="0" name=""/>
        <dsp:cNvSpPr/>
      </dsp:nvSpPr>
      <dsp:spPr>
        <a:xfrm rot="5400000">
          <a:off x="-357085" y="1158616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8DEEB4-57A0-447E-9442-AF1879D563FF}">
      <dsp:nvSpPr>
        <dsp:cNvPr id="0" name=""/>
        <dsp:cNvSpPr/>
      </dsp:nvSpPr>
      <dsp:spPr>
        <a:xfrm>
          <a:off x="3904" y="147202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制定卫检规则并制作评分表</a:t>
          </a:r>
          <a:endParaRPr lang="zh-CN" altLang="en-US" sz="1800" b="1" kern="1200" dirty="0"/>
        </a:p>
      </dsp:txBody>
      <dsp:txXfrm>
        <a:off x="41141" y="184439"/>
        <a:ext cx="2044475" cy="1196895"/>
      </dsp:txXfrm>
    </dsp:sp>
    <dsp:sp modelId="{2F7FF96C-CC73-4EE7-ABAF-8CCD61F1B62B}">
      <dsp:nvSpPr>
        <dsp:cNvPr id="0" name=""/>
        <dsp:cNvSpPr/>
      </dsp:nvSpPr>
      <dsp:spPr>
        <a:xfrm rot="5400000">
          <a:off x="-357085" y="2747828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67FD44-D64D-4037-9C7F-47445C00B06F}">
      <dsp:nvSpPr>
        <dsp:cNvPr id="0" name=""/>
        <dsp:cNvSpPr/>
      </dsp:nvSpPr>
      <dsp:spPr>
        <a:xfrm>
          <a:off x="3904" y="1736414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统计所有本科生宿舍舍长名单及联系方式</a:t>
          </a:r>
          <a:endParaRPr lang="zh-CN" altLang="en-US" sz="1800" b="1" kern="1200" dirty="0"/>
        </a:p>
      </dsp:txBody>
      <dsp:txXfrm>
        <a:off x="41141" y="1773651"/>
        <a:ext cx="2044475" cy="1196895"/>
      </dsp:txXfrm>
    </dsp:sp>
    <dsp:sp modelId="{0DCFEAC5-CE74-4696-B712-1D4C9FCDCC91}">
      <dsp:nvSpPr>
        <dsp:cNvPr id="0" name=""/>
        <dsp:cNvSpPr/>
      </dsp:nvSpPr>
      <dsp:spPr>
        <a:xfrm>
          <a:off x="437520" y="3542434"/>
          <a:ext cx="2808376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0866B1-27F1-45FA-B01B-06F6158E1620}">
      <dsp:nvSpPr>
        <dsp:cNvPr id="0" name=""/>
        <dsp:cNvSpPr/>
      </dsp:nvSpPr>
      <dsp:spPr>
        <a:xfrm>
          <a:off x="3904" y="3325626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对所有卫检人员进行排班</a:t>
          </a:r>
          <a:endParaRPr lang="zh-CN" altLang="en-US" sz="1800" b="1" kern="1200" dirty="0"/>
        </a:p>
      </dsp:txBody>
      <dsp:txXfrm>
        <a:off x="41141" y="3362863"/>
        <a:ext cx="2044475" cy="1196895"/>
      </dsp:txXfrm>
    </dsp:sp>
    <dsp:sp modelId="{F912042E-06D2-4842-B792-986B31C0A8B6}">
      <dsp:nvSpPr>
        <dsp:cNvPr id="0" name=""/>
        <dsp:cNvSpPr/>
      </dsp:nvSpPr>
      <dsp:spPr>
        <a:xfrm rot="16200000">
          <a:off x="2461117" y="2747828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10D3E13-AB12-463B-AFAA-C653C2186195}">
      <dsp:nvSpPr>
        <dsp:cNvPr id="0" name=""/>
        <dsp:cNvSpPr/>
      </dsp:nvSpPr>
      <dsp:spPr>
        <a:xfrm>
          <a:off x="2822107" y="3325626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通知生活委员及卫检人员卫检时间和年级以及集合地点</a:t>
          </a:r>
          <a:endParaRPr lang="zh-CN" altLang="en-US" sz="1800" b="1" kern="1200" dirty="0"/>
        </a:p>
      </dsp:txBody>
      <dsp:txXfrm>
        <a:off x="2859344" y="3362863"/>
        <a:ext cx="2044475" cy="1196895"/>
      </dsp:txXfrm>
    </dsp:sp>
    <dsp:sp modelId="{FC720359-E92F-4EB9-937D-1F9028690C4A}">
      <dsp:nvSpPr>
        <dsp:cNvPr id="0" name=""/>
        <dsp:cNvSpPr/>
      </dsp:nvSpPr>
      <dsp:spPr>
        <a:xfrm rot="16200000">
          <a:off x="2461117" y="1158616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C37A18-70DE-4E2F-9CAB-842BFBFC7450}">
      <dsp:nvSpPr>
        <dsp:cNvPr id="0" name=""/>
        <dsp:cNvSpPr/>
      </dsp:nvSpPr>
      <dsp:spPr>
        <a:xfrm>
          <a:off x="2822107" y="1736414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卫检并做照片记录</a:t>
          </a:r>
          <a:endParaRPr lang="zh-CN" altLang="en-US" sz="1800" b="1" kern="1200" dirty="0"/>
        </a:p>
      </dsp:txBody>
      <dsp:txXfrm>
        <a:off x="2859344" y="1773651"/>
        <a:ext cx="2044475" cy="1196895"/>
      </dsp:txXfrm>
    </dsp:sp>
    <dsp:sp modelId="{76EBF9B5-B563-4B0B-BC83-976CD97DEFE2}">
      <dsp:nvSpPr>
        <dsp:cNvPr id="0" name=""/>
        <dsp:cNvSpPr/>
      </dsp:nvSpPr>
      <dsp:spPr>
        <a:xfrm>
          <a:off x="3255723" y="364010"/>
          <a:ext cx="2808376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E00EC0-7E12-444C-AA90-3DDA091FA328}">
      <dsp:nvSpPr>
        <dsp:cNvPr id="0" name=""/>
        <dsp:cNvSpPr/>
      </dsp:nvSpPr>
      <dsp:spPr>
        <a:xfrm>
          <a:off x="2822107" y="147202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 kern="1200" dirty="0" smtClean="0"/>
            <a:t>回收卫检评分表</a:t>
          </a:r>
          <a:endParaRPr lang="zh-CN" altLang="en-US" sz="1800" b="1" kern="1200" dirty="0"/>
        </a:p>
      </dsp:txBody>
      <dsp:txXfrm>
        <a:off x="2859344" y="184439"/>
        <a:ext cx="2044475" cy="1196895"/>
      </dsp:txXfrm>
    </dsp:sp>
    <dsp:sp modelId="{8E697D5A-8433-4D6A-8BC5-5EC4FDD6984B}">
      <dsp:nvSpPr>
        <dsp:cNvPr id="0" name=""/>
        <dsp:cNvSpPr/>
      </dsp:nvSpPr>
      <dsp:spPr>
        <a:xfrm rot="5400000">
          <a:off x="5279320" y="1158616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0DE948-57A2-4803-85E7-1895B425844B}">
      <dsp:nvSpPr>
        <dsp:cNvPr id="0" name=""/>
        <dsp:cNvSpPr/>
      </dsp:nvSpPr>
      <dsp:spPr>
        <a:xfrm>
          <a:off x="5640310" y="147202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录入分数</a:t>
          </a:r>
          <a:endParaRPr lang="zh-CN" altLang="en-US" sz="2000" b="1" kern="1200" dirty="0"/>
        </a:p>
      </dsp:txBody>
      <dsp:txXfrm>
        <a:off x="5677547" y="184439"/>
        <a:ext cx="2044475" cy="1196895"/>
      </dsp:txXfrm>
    </dsp:sp>
    <dsp:sp modelId="{9958EC8A-1F8E-406D-A75F-84C4364FC7D1}">
      <dsp:nvSpPr>
        <dsp:cNvPr id="0" name=""/>
        <dsp:cNvSpPr/>
      </dsp:nvSpPr>
      <dsp:spPr>
        <a:xfrm rot="5400000">
          <a:off x="5279320" y="2747828"/>
          <a:ext cx="1579385" cy="19070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326C79-BD53-4572-8848-E91B2DE524E9}">
      <dsp:nvSpPr>
        <dsp:cNvPr id="0" name=""/>
        <dsp:cNvSpPr/>
      </dsp:nvSpPr>
      <dsp:spPr>
        <a:xfrm>
          <a:off x="5640310" y="1736414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照片整合</a:t>
          </a:r>
          <a:endParaRPr lang="zh-CN" altLang="en-US" sz="2000" b="1" kern="1200" dirty="0"/>
        </a:p>
      </dsp:txBody>
      <dsp:txXfrm>
        <a:off x="5677547" y="1773651"/>
        <a:ext cx="2044475" cy="1196895"/>
      </dsp:txXfrm>
    </dsp:sp>
    <dsp:sp modelId="{B6986558-EC1B-4C02-95C2-FA60FB920FAC}">
      <dsp:nvSpPr>
        <dsp:cNvPr id="0" name=""/>
        <dsp:cNvSpPr/>
      </dsp:nvSpPr>
      <dsp:spPr>
        <a:xfrm>
          <a:off x="5640310" y="3325626"/>
          <a:ext cx="2118949" cy="12713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dirty="0" smtClean="0"/>
            <a:t>公布分数</a:t>
          </a:r>
          <a:endParaRPr lang="zh-CN" altLang="en-US" sz="2000" b="1" kern="1200" dirty="0"/>
        </a:p>
      </dsp:txBody>
      <dsp:txXfrm>
        <a:off x="5677547" y="3362863"/>
        <a:ext cx="2044475" cy="11968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1C719E-4314-46F3-B3FC-41349AF62834}" type="datetimeFigureOut">
              <a:rPr lang="zh-CN" altLang="en-US" smtClean="0"/>
              <a:t>2016/7/12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684ADD-D950-4029-A99B-4B11A22FEC4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620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1EE59C-3B2D-4513-AC46-7C0CA58BB25C}" type="slidenum"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6587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gradFill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144503" y="3940299"/>
            <a:ext cx="3923069" cy="133013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15883" y="724728"/>
            <a:ext cx="1462500" cy="109125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 flipH="1">
            <a:off x="9878765" y="724728"/>
            <a:ext cx="1462500" cy="109125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202485" y="1526733"/>
            <a:ext cx="1248750" cy="97875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 rot="1450453">
            <a:off x="8140822" y="2711098"/>
            <a:ext cx="2454985" cy="135946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521860" y="3054890"/>
            <a:ext cx="1361250" cy="131625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92114" y="2234577"/>
            <a:ext cx="5189748" cy="155016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POWERPOINT</a:t>
            </a:r>
          </a:p>
          <a:p>
            <a:pPr lvl="0"/>
            <a:r>
              <a:rPr lang="en-US" altLang="zh-CN" dirty="0"/>
              <a:t>TEMPLATE</a:t>
            </a:r>
          </a:p>
        </p:txBody>
      </p:sp>
    </p:spTree>
    <p:extLst>
      <p:ext uri="{BB962C8B-B14F-4D97-AF65-F5344CB8AC3E}">
        <p14:creationId xmlns:p14="http://schemas.microsoft.com/office/powerpoint/2010/main" val="339127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gradFill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254326"/>
              </a:clrFrom>
              <a:clrTo>
                <a:srgbClr val="254326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lum bright="-20000" contrast="-40000"/>
          </a:blip>
          <a:stretch>
            <a:fillRect/>
          </a:stretch>
        </p:blipFill>
        <p:spPr>
          <a:xfrm>
            <a:off x="1245570" y="459100"/>
            <a:ext cx="9615465" cy="3838846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4231144" y="2714195"/>
            <a:ext cx="6393031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5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4231144" y="3560292"/>
            <a:ext cx="6393031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YOUR TITLE HERE</a:t>
            </a:r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12" hasCustomPrompt="1"/>
          </p:nvPr>
        </p:nvSpPr>
        <p:spPr>
          <a:xfrm>
            <a:off x="1834454" y="1399076"/>
            <a:ext cx="2396690" cy="40672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287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9407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3619" y="95910"/>
            <a:ext cx="11927745" cy="6673598"/>
            <a:chOff x="93619" y="95911"/>
            <a:chExt cx="11927745" cy="667359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37241" y="729942"/>
            <a:ext cx="4250713" cy="9274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70489" y="904644"/>
            <a:ext cx="866752" cy="1505411"/>
          </a:xfrm>
          <a:prstGeom prst="rect">
            <a:avLst/>
          </a:prstGeom>
        </p:spPr>
      </p:pic>
      <p:sp>
        <p:nvSpPr>
          <p:cNvPr id="15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2610344" y="879565"/>
            <a:ext cx="3680109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defTabSz="914377">
              <a:buNone/>
              <a:defRPr lang="zh-CN" altLang="en-US" b="1" dirty="0" smtClean="0">
                <a:solidFill>
                  <a:schemeClr val="accent4"/>
                </a:solidFill>
                <a:cs typeface="+mn-ea"/>
              </a:defRPr>
            </a:lvl1pPr>
          </a:lstStyle>
          <a:p>
            <a:pPr marL="0" lvl="0" defTabSz="914377"/>
            <a:r>
              <a:rPr lang="zh-CN" altLang="en-US" dirty="0"/>
              <a:t>点击此处添加标题</a:t>
            </a:r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1" hasCustomPrompt="1"/>
          </p:nvPr>
        </p:nvSpPr>
        <p:spPr>
          <a:xfrm>
            <a:off x="2610344" y="1328236"/>
            <a:ext cx="3680109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defTabSz="914377">
              <a:buNone/>
              <a:defRPr lang="zh-CN" altLang="en-US" sz="1600" b="1" dirty="0" smtClean="0">
                <a:solidFill>
                  <a:schemeClr val="accent4"/>
                </a:solidFill>
                <a:cs typeface="+mn-ea"/>
              </a:defRPr>
            </a:lvl1pPr>
          </a:lstStyle>
          <a:p>
            <a:pPr marL="0" lvl="0" defTabSz="914377"/>
            <a:r>
              <a:rPr lang="en-US" altLang="zh-CN" dirty="0"/>
              <a:t>ADD YOUR TITLE HERE</a:t>
            </a:r>
          </a:p>
        </p:txBody>
      </p:sp>
    </p:spTree>
    <p:extLst>
      <p:ext uri="{BB962C8B-B14F-4D97-AF65-F5344CB8AC3E}">
        <p14:creationId xmlns:p14="http://schemas.microsoft.com/office/powerpoint/2010/main" val="417777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9394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_2">
    <p:bg>
      <p:bgPr>
        <a:gradFill>
          <a:gsLst>
            <a:gs pos="0">
              <a:srgbClr val="363636"/>
            </a:gs>
            <a:gs pos="37000">
              <a:srgbClr val="2B2B2B"/>
            </a:gs>
            <a:gs pos="86000">
              <a:srgbClr val="101010"/>
            </a:gs>
            <a:gs pos="100000">
              <a:srgbClr val="020007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05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Segoe UI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961748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9170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52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096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87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878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64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87859" y="2220419"/>
            <a:ext cx="3726104" cy="1421928"/>
          </a:xfrm>
        </p:spPr>
        <p:txBody>
          <a:bodyPr/>
          <a:lstStyle/>
          <a:p>
            <a:r>
              <a:rPr lang="zh-CN" altLang="en-US" dirty="0" smtClean="0"/>
              <a:t>生活事务部工作总结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720463" y="3951008"/>
            <a:ext cx="275107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2015-2016</a:t>
            </a:r>
            <a:endParaRPr lang="zh-CN" altLang="en-US" sz="40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343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73254" y="3095925"/>
            <a:ext cx="2432892" cy="840230"/>
          </a:xfrm>
        </p:spPr>
        <p:txBody>
          <a:bodyPr/>
          <a:lstStyle/>
          <a:p>
            <a:r>
              <a:rPr lang="zh-CN" altLang="en-US" dirty="0" smtClean="0"/>
              <a:t>学生证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3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4881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27762" y="879565"/>
            <a:ext cx="1365911" cy="480131"/>
          </a:xfrm>
        </p:spPr>
        <p:txBody>
          <a:bodyPr/>
          <a:lstStyle/>
          <a:p>
            <a:r>
              <a:rPr lang="zh-CN" altLang="en-US" dirty="0" smtClean="0"/>
              <a:t>学生证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51215971"/>
              </p:ext>
            </p:extLst>
          </p:nvPr>
        </p:nvGraphicFramePr>
        <p:xfrm>
          <a:off x="2576944" y="1648691"/>
          <a:ext cx="7583055" cy="44896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050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73254" y="3095925"/>
            <a:ext cx="2432892" cy="840230"/>
          </a:xfrm>
        </p:spPr>
        <p:txBody>
          <a:bodyPr/>
          <a:lstStyle/>
          <a:p>
            <a:r>
              <a:rPr lang="zh-CN" altLang="en-US" dirty="0" smtClean="0"/>
              <a:t>女生节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4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19998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66308" y="893419"/>
            <a:ext cx="1296638" cy="480131"/>
          </a:xfrm>
        </p:spPr>
        <p:txBody>
          <a:bodyPr/>
          <a:lstStyle/>
          <a:p>
            <a:r>
              <a:rPr lang="zh-CN" altLang="en-US" dirty="0" smtClean="0"/>
              <a:t>女生节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566308" y="1631906"/>
            <a:ext cx="615141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心愿墙      </a:t>
            </a:r>
            <a:r>
              <a:rPr lang="en-US" altLang="zh-CN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      </a:t>
            </a: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小游戏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01" y="2732899"/>
            <a:ext cx="4872708" cy="32484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319" y="2732899"/>
            <a:ext cx="4872707" cy="3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1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566308" y="893419"/>
            <a:ext cx="1296638" cy="480131"/>
          </a:xfrm>
        </p:spPr>
        <p:txBody>
          <a:bodyPr/>
          <a:lstStyle/>
          <a:p>
            <a:r>
              <a:rPr lang="zh-CN" altLang="en-US" dirty="0" smtClean="0"/>
              <a:t>女生节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16925" y="1934575"/>
            <a:ext cx="4635583" cy="814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策划！！！！！！！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64493" y="3228109"/>
            <a:ext cx="904863" cy="17595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可行性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43538" y="3228107"/>
            <a:ext cx="904863" cy="17595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吸引人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712898" y="3228108"/>
            <a:ext cx="904863" cy="175952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全面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0541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48563" y="2523937"/>
            <a:ext cx="5453182" cy="2464264"/>
          </a:xfrm>
        </p:spPr>
        <p:txBody>
          <a:bodyPr/>
          <a:lstStyle/>
          <a:p>
            <a:r>
              <a:rPr lang="zh-CN" altLang="en-US" dirty="0" smtClean="0"/>
              <a:t>三防宣传</a:t>
            </a:r>
            <a:endParaRPr lang="en-US" altLang="zh-CN" dirty="0" smtClean="0"/>
          </a:p>
          <a:p>
            <a:r>
              <a:rPr lang="zh-CN" altLang="en-US" dirty="0"/>
              <a:t>垃圾不</a:t>
            </a:r>
            <a:r>
              <a:rPr lang="zh-CN" altLang="en-US" dirty="0" smtClean="0"/>
              <a:t>落地宣传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5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329120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023327" y="3095925"/>
            <a:ext cx="7434382" cy="2336024"/>
          </a:xfrm>
        </p:spPr>
        <p:txBody>
          <a:bodyPr/>
          <a:lstStyle/>
          <a:p>
            <a:r>
              <a:rPr lang="zh-CN" altLang="en-US" dirty="0" smtClean="0"/>
              <a:t>留校或离校登记表统计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6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3812477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776598" y="872439"/>
            <a:ext cx="3680109" cy="480131"/>
          </a:xfrm>
        </p:spPr>
        <p:txBody>
          <a:bodyPr/>
          <a:lstStyle/>
          <a:p>
            <a:r>
              <a:rPr lang="zh-CN" altLang="en-US" dirty="0" smtClean="0"/>
              <a:t>留校或离校登记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88615" y="2770909"/>
            <a:ext cx="8936184" cy="972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要得总是很急    统计得总是很慢</a:t>
            </a:r>
            <a:endParaRPr lang="zh-CN" altLang="en-US" sz="4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14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34709" y="3074577"/>
            <a:ext cx="2529873" cy="840230"/>
          </a:xfrm>
        </p:spPr>
        <p:txBody>
          <a:bodyPr/>
          <a:lstStyle/>
          <a:p>
            <a:r>
              <a:rPr lang="zh-CN" altLang="en-US" dirty="0" smtClean="0"/>
              <a:t>心理剧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7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127729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455472" y="872439"/>
            <a:ext cx="1324347" cy="480131"/>
          </a:xfrm>
        </p:spPr>
        <p:txBody>
          <a:bodyPr/>
          <a:lstStyle/>
          <a:p>
            <a:r>
              <a:rPr lang="zh-CN" altLang="en-US" dirty="0" smtClean="0"/>
              <a:t>心理剧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28800" y="2563090"/>
            <a:ext cx="8963891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好的剧本</a:t>
            </a:r>
            <a:r>
              <a:rPr lang="en-US" altLang="zh-CN" sz="36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+  </a:t>
            </a: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给力的演员  </a:t>
            </a:r>
            <a:r>
              <a:rPr lang="en-US" altLang="zh-CN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  </a:t>
            </a:r>
            <a:r>
              <a:rPr lang="zh-CN" altLang="en-US" sz="36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坚持排练</a:t>
            </a:r>
            <a:endParaRPr lang="zh-CN" altLang="en-US" sz="36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76945" y="3685309"/>
            <a:ext cx="11083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√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1709" y="3693588"/>
            <a:ext cx="11083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√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395855" y="3685309"/>
            <a:ext cx="11083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40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√</a:t>
            </a:r>
            <a:endParaRPr lang="zh-CN" altLang="en-US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54422" y="4904108"/>
            <a:ext cx="2712646" cy="732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舞台效果</a:t>
            </a:r>
          </a:p>
        </p:txBody>
      </p:sp>
    </p:spTree>
    <p:extLst>
      <p:ext uri="{BB962C8B-B14F-4D97-AF65-F5344CB8AC3E}">
        <p14:creationId xmlns:p14="http://schemas.microsoft.com/office/powerpoint/2010/main" val="3087104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31144" y="2894304"/>
            <a:ext cx="6393031" cy="840230"/>
          </a:xfrm>
        </p:spPr>
        <p:txBody>
          <a:bodyPr/>
          <a:lstStyle/>
          <a:p>
            <a:r>
              <a:rPr lang="zh-CN" altLang="en-US" dirty="0" smtClean="0"/>
              <a:t>全院卫生检查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1</a:t>
            </a:r>
            <a:endParaRPr lang="zh-CN" altLang="en-US" sz="19900" dirty="0"/>
          </a:p>
        </p:txBody>
      </p:sp>
      <p:sp>
        <p:nvSpPr>
          <p:cNvPr id="3" name="文本框 2"/>
          <p:cNvSpPr txBox="1"/>
          <p:nvPr/>
        </p:nvSpPr>
        <p:spPr>
          <a:xfrm>
            <a:off x="3940198" y="4682837"/>
            <a:ext cx="5134529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</a:t>
            </a:r>
            <a:r>
              <a:rPr lang="en-US" altLang="zh-CN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15</a:t>
            </a: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次计分卫检，共</a:t>
            </a:r>
            <a:r>
              <a:rPr lang="en-US" altLang="zh-CN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次总评</a:t>
            </a:r>
            <a:endParaRPr lang="zh-CN" altLang="en-US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3030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34709" y="3074577"/>
            <a:ext cx="3568964" cy="1588127"/>
          </a:xfrm>
        </p:spPr>
        <p:txBody>
          <a:bodyPr/>
          <a:lstStyle/>
          <a:p>
            <a:r>
              <a:rPr lang="zh-CN" altLang="en-US" dirty="0"/>
              <a:t>心影不离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8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2275901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275362" y="879565"/>
            <a:ext cx="1739983" cy="480131"/>
          </a:xfrm>
        </p:spPr>
        <p:txBody>
          <a:bodyPr/>
          <a:lstStyle/>
          <a:p>
            <a:r>
              <a:rPr lang="zh-CN" altLang="en-US" dirty="0" smtClean="0"/>
              <a:t>心影不离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423" y="1711036"/>
            <a:ext cx="5705844" cy="428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591363" y="3087299"/>
            <a:ext cx="5245364" cy="1588127"/>
          </a:xfrm>
        </p:spPr>
        <p:txBody>
          <a:bodyPr/>
          <a:lstStyle/>
          <a:p>
            <a:r>
              <a:rPr lang="en-US" altLang="zh-CN" dirty="0" smtClean="0"/>
              <a:t>525</a:t>
            </a:r>
            <a:r>
              <a:rPr lang="zh-CN" altLang="en-US" dirty="0" smtClean="0"/>
              <a:t>心理活动月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9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14311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901290" y="914003"/>
            <a:ext cx="2792929" cy="480131"/>
          </a:xfrm>
        </p:spPr>
        <p:txBody>
          <a:bodyPr/>
          <a:lstStyle/>
          <a:p>
            <a:r>
              <a:rPr lang="en-US" altLang="zh-CN" dirty="0" smtClean="0"/>
              <a:t>525</a:t>
            </a:r>
            <a:r>
              <a:rPr lang="zh-CN" altLang="en-US" dirty="0" smtClean="0"/>
              <a:t>心理活动月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901290" y="1653697"/>
            <a:ext cx="7661564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5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沙盘       </a:t>
            </a:r>
            <a:r>
              <a:rPr lang="en-US" altLang="zh-CN" sz="5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        </a:t>
            </a:r>
            <a:r>
              <a:rPr lang="zh-CN" altLang="en-US" sz="5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沙龙</a:t>
            </a:r>
            <a:endParaRPr lang="zh-CN" altLang="en-US" sz="54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26326"/>
            <a:ext cx="4170219" cy="31276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326" y="2782631"/>
            <a:ext cx="4228481" cy="317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0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组合 29"/>
          <p:cNvPicPr>
            <a:picLocks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241" y="2254247"/>
            <a:ext cx="3297552" cy="2800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2990053" y="2379665"/>
            <a:ext cx="991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有什么问题吗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96992" y="2767774"/>
            <a:ext cx="9795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你需要帮助吗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37241" y="3177384"/>
            <a:ext cx="692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加油</a:t>
            </a:r>
            <a:endParaRPr kumimoji="0" lang="zh-CN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>
            <a:spLocks noChangeArrowheads="1"/>
          </p:cNvSpPr>
          <p:nvPr/>
        </p:nvSpPr>
        <p:spPr bwMode="auto">
          <a:xfrm>
            <a:off x="5591596" y="1155025"/>
            <a:ext cx="5036223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>
                <a:solidFill>
                  <a:schemeClr val="bg1"/>
                </a:solidFill>
                <a:cs typeface="+mn-ea"/>
                <a:sym typeface="+mn-lt"/>
              </a:rPr>
              <a:t>你不是</a:t>
            </a:r>
            <a:r>
              <a:rPr lang="zh-CN" altLang="en-US" sz="3200" b="1" kern="0" dirty="0" smtClean="0">
                <a:solidFill>
                  <a:schemeClr val="bg1"/>
                </a:solidFill>
                <a:cs typeface="+mn-ea"/>
                <a:sym typeface="+mn-lt"/>
              </a:rPr>
              <a:t>一个人，你还有老师们，有主席团，有副部们，有干事们。你是经历了一年的训练而脱颖而出的我们信任的人，所以不会有解决不了的问题。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189915">
            <a:off x="4882846" y="4590513"/>
            <a:ext cx="1417500" cy="1068750"/>
          </a:xfrm>
          <a:prstGeom prst="rect">
            <a:avLst/>
          </a:prstGeom>
        </p:spPr>
      </p:pic>
      <p:sp>
        <p:nvSpPr>
          <p:cNvPr id="16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2990054" y="879565"/>
            <a:ext cx="2773438" cy="480131"/>
          </a:xfrm>
        </p:spPr>
        <p:txBody>
          <a:bodyPr/>
          <a:lstStyle/>
          <a:p>
            <a:r>
              <a:rPr lang="zh-CN" altLang="en-US" dirty="0" smtClean="0"/>
              <a:t>致下一届部长们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51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93619" y="95911"/>
            <a:ext cx="11927745" cy="6673598"/>
            <a:chOff x="93619" y="95911"/>
            <a:chExt cx="11927745" cy="66735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4691988" y="-4117215"/>
              <a:ext cx="2790000" cy="11463751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4632995" y="-577603"/>
              <a:ext cx="2790000" cy="1146375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4630114" y="-4381590"/>
              <a:ext cx="2913750" cy="1186875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4571120" y="-621742"/>
              <a:ext cx="2913750" cy="11868751"/>
            </a:xfrm>
            <a:prstGeom prst="rect">
              <a:avLst/>
            </a:prstGeom>
          </p:spPr>
        </p:pic>
      </p:grp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3492114" y="2234577"/>
            <a:ext cx="5189748" cy="1550168"/>
          </a:xfrm>
        </p:spPr>
        <p:txBody>
          <a:bodyPr/>
          <a:lstStyle/>
          <a:p>
            <a:r>
              <a:rPr lang="en-US" altLang="zh-CN" dirty="0"/>
              <a:t>THANK</a:t>
            </a:r>
          </a:p>
          <a:p>
            <a:r>
              <a:rPr lang="en-US" altLang="zh-CN" dirty="0"/>
              <a:t>YOU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65995" y="4044437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800" b="1" dirty="0">
                <a:solidFill>
                  <a:schemeClr val="bg1"/>
                </a:solidFill>
              </a:rPr>
              <a:t>(</a:t>
            </a:r>
            <a:r>
              <a:rPr lang="zh-CN" altLang="el-GR" sz="2800" b="1" dirty="0">
                <a:solidFill>
                  <a:schemeClr val="bg1"/>
                </a:solidFill>
              </a:rPr>
              <a:t>｀･</a:t>
            </a:r>
            <a:r>
              <a:rPr lang="el-GR" altLang="zh-CN" sz="2800" b="1" dirty="0">
                <a:solidFill>
                  <a:schemeClr val="bg1"/>
                </a:solidFill>
              </a:rPr>
              <a:t>ω</a:t>
            </a:r>
            <a:r>
              <a:rPr lang="zh-CN" altLang="el-GR" sz="2800" b="1" dirty="0">
                <a:solidFill>
                  <a:schemeClr val="bg1"/>
                </a:solidFill>
              </a:rPr>
              <a:t>･</a:t>
            </a:r>
            <a:r>
              <a:rPr lang="el-GR" altLang="zh-CN" sz="2800" b="1" dirty="0">
                <a:solidFill>
                  <a:schemeClr val="bg1"/>
                </a:solidFill>
              </a:rPr>
              <a:t>´) </a:t>
            </a:r>
          </a:p>
        </p:txBody>
      </p:sp>
    </p:spTree>
    <p:extLst>
      <p:ext uri="{BB962C8B-B14F-4D97-AF65-F5344CB8AC3E}">
        <p14:creationId xmlns:p14="http://schemas.microsoft.com/office/powerpoint/2010/main" val="168615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671455" y="914003"/>
            <a:ext cx="1061111" cy="480131"/>
          </a:xfrm>
        </p:spPr>
        <p:txBody>
          <a:bodyPr/>
          <a:lstStyle/>
          <a:p>
            <a:r>
              <a:rPr lang="zh-CN" altLang="en-US" dirty="0" smtClean="0"/>
              <a:t>卫检</a:t>
            </a:r>
            <a:endParaRPr lang="zh-CN" altLang="en-US" dirty="0"/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336326530"/>
              </p:ext>
            </p:extLst>
          </p:nvPr>
        </p:nvGraphicFramePr>
        <p:xfrm>
          <a:off x="2687782" y="1416668"/>
          <a:ext cx="7763164" cy="47441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72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671455" y="914003"/>
            <a:ext cx="1061111" cy="480131"/>
          </a:xfrm>
        </p:spPr>
        <p:txBody>
          <a:bodyPr/>
          <a:lstStyle/>
          <a:p>
            <a:r>
              <a:rPr lang="zh-CN" altLang="en-US" dirty="0" smtClean="0"/>
              <a:t>卫检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561" y="2813284"/>
            <a:ext cx="4080879" cy="30618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427" y="1596726"/>
            <a:ext cx="3210064" cy="4278413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721928" y="3796145"/>
            <a:ext cx="16035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K.O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0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671455" y="914003"/>
            <a:ext cx="1061111" cy="480131"/>
          </a:xfrm>
        </p:spPr>
        <p:txBody>
          <a:bodyPr/>
          <a:lstStyle/>
          <a:p>
            <a:r>
              <a:rPr lang="zh-CN" altLang="en-US" dirty="0" smtClean="0"/>
              <a:t>卫检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482" y="1595936"/>
            <a:ext cx="3251627" cy="43338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974" y="1712788"/>
            <a:ext cx="3163954" cy="42169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721928" y="3796145"/>
            <a:ext cx="16035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K.O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0819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275" y="1636666"/>
            <a:ext cx="3173469" cy="4279225"/>
          </a:xfrm>
          <a:prstGeom prst="rect">
            <a:avLst/>
          </a:prstGeom>
        </p:spPr>
      </p:pic>
      <p:sp>
        <p:nvSpPr>
          <p:cNvPr id="5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671455" y="914003"/>
            <a:ext cx="1061111" cy="480131"/>
          </a:xfrm>
        </p:spPr>
        <p:txBody>
          <a:bodyPr/>
          <a:lstStyle/>
          <a:p>
            <a:r>
              <a:rPr lang="zh-CN" altLang="en-US" dirty="0" smtClean="0"/>
              <a:t>卫检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218" y="1413532"/>
            <a:ext cx="3338945" cy="45023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21928" y="3796145"/>
            <a:ext cx="160355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K.O</a:t>
            </a:r>
            <a:endParaRPr lang="zh-CN" alt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46182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508" y="1995054"/>
            <a:ext cx="3118491" cy="41563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81" y="1551709"/>
            <a:ext cx="3126937" cy="416762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218" y="803564"/>
            <a:ext cx="2932973" cy="3909103"/>
          </a:xfrm>
          <a:prstGeom prst="rect">
            <a:avLst/>
          </a:prstGeom>
        </p:spPr>
      </p:pic>
      <p:sp>
        <p:nvSpPr>
          <p:cNvPr id="7" name="文本占位符 24"/>
          <p:cNvSpPr>
            <a:spLocks noGrp="1"/>
          </p:cNvSpPr>
          <p:nvPr>
            <p:ph type="body" sz="quarter" idx="10"/>
          </p:nvPr>
        </p:nvSpPr>
        <p:spPr>
          <a:xfrm>
            <a:off x="3671455" y="914003"/>
            <a:ext cx="1061111" cy="480131"/>
          </a:xfrm>
        </p:spPr>
        <p:txBody>
          <a:bodyPr/>
          <a:lstStyle/>
          <a:p>
            <a:r>
              <a:rPr lang="zh-CN" altLang="en-US" dirty="0" smtClean="0"/>
              <a:t>卫检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454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231144" y="3095925"/>
            <a:ext cx="5162237" cy="840230"/>
          </a:xfrm>
        </p:spPr>
        <p:txBody>
          <a:bodyPr/>
          <a:lstStyle/>
          <a:p>
            <a:r>
              <a:rPr lang="zh-CN" altLang="en-US" dirty="0" smtClean="0"/>
              <a:t>宿舍文化标语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2"/>
          </p:nvPr>
        </p:nvSpPr>
        <p:spPr>
          <a:xfrm>
            <a:off x="1834454" y="2091804"/>
            <a:ext cx="2396690" cy="2848472"/>
          </a:xfrm>
        </p:spPr>
        <p:txBody>
          <a:bodyPr/>
          <a:lstStyle/>
          <a:p>
            <a:r>
              <a:rPr lang="en-US" altLang="zh-CN" sz="19900" dirty="0"/>
              <a:t>2</a:t>
            </a:r>
            <a:endParaRPr lang="zh-CN" altLang="en-US" sz="19900" dirty="0"/>
          </a:p>
        </p:txBody>
      </p:sp>
    </p:spTree>
    <p:extLst>
      <p:ext uri="{BB962C8B-B14F-4D97-AF65-F5344CB8AC3E}">
        <p14:creationId xmlns:p14="http://schemas.microsoft.com/office/powerpoint/2010/main" val="396758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095254" y="879565"/>
            <a:ext cx="2474274" cy="480131"/>
          </a:xfrm>
        </p:spPr>
        <p:txBody>
          <a:bodyPr/>
          <a:lstStyle/>
          <a:p>
            <a:r>
              <a:rPr lang="zh-CN" altLang="en-US" dirty="0" smtClean="0"/>
              <a:t>宿舍文化标语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041" y="2058266"/>
            <a:ext cx="5582642" cy="314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2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3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Segoe UI" panose="020F0302020204030204"/>
        <a:ea typeface="微软雅黑"/>
        <a:cs typeface=""/>
      </a:majorFont>
      <a:minorFont>
        <a:latin typeface="Segoe UI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421</TotalTime>
  <Words>271</Words>
  <Application>Microsoft Office PowerPoint</Application>
  <PresentationFormat>宽屏</PresentationFormat>
  <Paragraphs>76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等线</vt:lpstr>
      <vt:lpstr>微软雅黑</vt:lpstr>
      <vt:lpstr>Arial</vt:lpstr>
      <vt:lpstr>Century Gothic</vt:lpstr>
      <vt:lpstr>Segoe UI</vt:lpstr>
      <vt:lpstr>Segoe UI Light</vt:lpstr>
      <vt:lpstr>Office 主题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asus1</cp:lastModifiedBy>
  <cp:revision>49</cp:revision>
  <dcterms:created xsi:type="dcterms:W3CDTF">2015-08-18T02:51:41Z</dcterms:created>
  <dcterms:modified xsi:type="dcterms:W3CDTF">2016-07-12T02:58:33Z</dcterms:modified>
  <cp:category/>
</cp:coreProperties>
</file>